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3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8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8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7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2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2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7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7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3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9D66C-D2C0-904B-B9E1-B0FB7FCD873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8449B-5469-0E49-AEF4-00D93B7A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5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616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Lecture 2, Atoms, etc.: </a:t>
            </a:r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</a:t>
            </a:r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erms to know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686091"/>
            <a:ext cx="28642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actinide</a:t>
            </a:r>
          </a:p>
          <a:p>
            <a:r>
              <a:rPr lang="en-US" sz="2000" dirty="0" smtClean="0">
                <a:latin typeface="Candara"/>
                <a:cs typeface="Candara"/>
              </a:rPr>
              <a:t>alkali metal</a:t>
            </a:r>
          </a:p>
          <a:p>
            <a:r>
              <a:rPr lang="en-US" sz="2000" dirty="0" smtClean="0">
                <a:latin typeface="Candara"/>
                <a:cs typeface="Candara"/>
              </a:rPr>
              <a:t>alkali earth metal</a:t>
            </a:r>
          </a:p>
          <a:p>
            <a:r>
              <a:rPr lang="en-US" sz="2000" dirty="0" smtClean="0">
                <a:latin typeface="Candara"/>
                <a:cs typeface="Candara"/>
              </a:rPr>
              <a:t>alpha (α) </a:t>
            </a:r>
            <a:r>
              <a:rPr lang="en-US" sz="2000" dirty="0" smtClean="0">
                <a:latin typeface="Candara"/>
                <a:cs typeface="Candara"/>
              </a:rPr>
              <a:t>particle</a:t>
            </a:r>
            <a:endParaRPr lang="en-US" sz="2000" dirty="0" smtClean="0">
              <a:latin typeface="Candara"/>
              <a:cs typeface="Candara"/>
            </a:endParaRPr>
          </a:p>
          <a:p>
            <a:r>
              <a:rPr lang="en-US" sz="2000" dirty="0" smtClean="0">
                <a:latin typeface="Candara"/>
                <a:cs typeface="Candara"/>
              </a:rPr>
              <a:t>anion</a:t>
            </a:r>
          </a:p>
          <a:p>
            <a:r>
              <a:rPr lang="en-US" sz="2000" dirty="0" smtClean="0">
                <a:latin typeface="Candara"/>
                <a:cs typeface="Candara"/>
              </a:rPr>
              <a:t>atomic mass</a:t>
            </a:r>
          </a:p>
          <a:p>
            <a:r>
              <a:rPr lang="en-US" sz="2000" dirty="0" smtClean="0">
                <a:latin typeface="Candara"/>
                <a:cs typeface="Candara"/>
              </a:rPr>
              <a:t>atomic mass unit</a:t>
            </a:r>
          </a:p>
          <a:p>
            <a:r>
              <a:rPr lang="en-US" sz="2000" dirty="0" smtClean="0">
                <a:latin typeface="Candara"/>
                <a:cs typeface="Candara"/>
              </a:rPr>
              <a:t>atomic number</a:t>
            </a:r>
          </a:p>
          <a:p>
            <a:r>
              <a:rPr lang="en-US" sz="2000" dirty="0" err="1" smtClean="0">
                <a:latin typeface="Candara"/>
                <a:cs typeface="Candara"/>
              </a:rPr>
              <a:t>cation</a:t>
            </a:r>
            <a:endParaRPr lang="en-US" sz="2000" dirty="0" smtClean="0">
              <a:latin typeface="Candara"/>
              <a:cs typeface="Candara"/>
            </a:endParaRPr>
          </a:p>
          <a:p>
            <a:r>
              <a:rPr lang="en-US" sz="2000" dirty="0" err="1" smtClean="0">
                <a:latin typeface="Candara"/>
                <a:cs typeface="Candara"/>
              </a:rPr>
              <a:t>chalcogen</a:t>
            </a:r>
            <a:endParaRPr lang="en-US" sz="2000" dirty="0" smtClean="0">
              <a:latin typeface="Candara"/>
              <a:cs typeface="Candara"/>
            </a:endParaRPr>
          </a:p>
          <a:p>
            <a:r>
              <a:rPr lang="en-US" sz="2000" dirty="0" smtClean="0">
                <a:latin typeface="Candara"/>
                <a:cs typeface="Candara"/>
              </a:rPr>
              <a:t>chemical symbol</a:t>
            </a:r>
          </a:p>
          <a:p>
            <a:r>
              <a:rPr lang="en-US" sz="2000" dirty="0" smtClean="0">
                <a:latin typeface="Candara"/>
                <a:cs typeface="Candara"/>
              </a:rPr>
              <a:t>covalent bond</a:t>
            </a:r>
          </a:p>
          <a:p>
            <a:r>
              <a:rPr lang="en-US" sz="2000" dirty="0" smtClean="0">
                <a:latin typeface="Candara"/>
                <a:cs typeface="Candara"/>
              </a:rPr>
              <a:t>covalent compound</a:t>
            </a:r>
          </a:p>
          <a:p>
            <a:r>
              <a:rPr lang="en-US" sz="2000" dirty="0">
                <a:latin typeface="Candara"/>
                <a:cs typeface="Candara"/>
              </a:rPr>
              <a:t>D</a:t>
            </a:r>
            <a:r>
              <a:rPr lang="en-US" sz="2000" dirty="0" smtClean="0">
                <a:latin typeface="Candara"/>
                <a:cs typeface="Candara"/>
              </a:rPr>
              <a:t>alton’s atomic theory</a:t>
            </a:r>
          </a:p>
          <a:p>
            <a:r>
              <a:rPr lang="en-US" sz="2000" dirty="0" smtClean="0">
                <a:latin typeface="Candara"/>
                <a:cs typeface="Candara"/>
              </a:rPr>
              <a:t>electron</a:t>
            </a:r>
          </a:p>
          <a:p>
            <a:r>
              <a:rPr lang="en-US" sz="2000" dirty="0" smtClean="0">
                <a:latin typeface="Candara"/>
                <a:cs typeface="Candara"/>
              </a:rPr>
              <a:t>empirical formula</a:t>
            </a:r>
          </a:p>
          <a:p>
            <a:r>
              <a:rPr lang="en-US" sz="2000" dirty="0" smtClean="0">
                <a:latin typeface="Candara"/>
                <a:cs typeface="Candara"/>
              </a:rPr>
              <a:t>group</a:t>
            </a:r>
          </a:p>
          <a:p>
            <a:r>
              <a:rPr lang="en-US" sz="2000" dirty="0" smtClean="0">
                <a:latin typeface="Candara"/>
                <a:cs typeface="Candara"/>
              </a:rPr>
              <a:t>halogen</a:t>
            </a:r>
          </a:p>
          <a:p>
            <a:r>
              <a:rPr lang="en-US" sz="2000" dirty="0" smtClean="0">
                <a:latin typeface="Candara"/>
                <a:cs typeface="Candara"/>
              </a:rPr>
              <a:t>inert gas</a:t>
            </a:r>
          </a:p>
          <a:p>
            <a:r>
              <a:rPr lang="en-US" sz="2000" dirty="0" smtClean="0">
                <a:latin typeface="Candara"/>
                <a:cs typeface="Candara"/>
              </a:rPr>
              <a:t>inner transition metals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5695" y="676044"/>
            <a:ext cx="334383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ion</a:t>
            </a:r>
          </a:p>
          <a:p>
            <a:r>
              <a:rPr lang="en-US" sz="2000" dirty="0" smtClean="0">
                <a:latin typeface="Candara"/>
                <a:cs typeface="Candara"/>
              </a:rPr>
              <a:t>ionic bond</a:t>
            </a:r>
          </a:p>
          <a:p>
            <a:r>
              <a:rPr lang="en-US" sz="2000" dirty="0" smtClean="0">
                <a:latin typeface="Candara"/>
                <a:cs typeface="Candara"/>
              </a:rPr>
              <a:t>ionic compound</a:t>
            </a:r>
          </a:p>
          <a:p>
            <a:r>
              <a:rPr lang="en-US" sz="2000" dirty="0" smtClean="0">
                <a:latin typeface="Candara"/>
                <a:cs typeface="Candara"/>
              </a:rPr>
              <a:t>isomer</a:t>
            </a:r>
          </a:p>
          <a:p>
            <a:r>
              <a:rPr lang="en-US" sz="2000" dirty="0" smtClean="0">
                <a:latin typeface="Candara"/>
                <a:cs typeface="Candara"/>
              </a:rPr>
              <a:t>isotope</a:t>
            </a:r>
          </a:p>
          <a:p>
            <a:r>
              <a:rPr lang="en-US" sz="2000" dirty="0" smtClean="0">
                <a:latin typeface="Candara"/>
                <a:cs typeface="Candara"/>
              </a:rPr>
              <a:t>lanthanide</a:t>
            </a:r>
          </a:p>
          <a:p>
            <a:r>
              <a:rPr lang="en-US" sz="2000" dirty="0" smtClean="0">
                <a:latin typeface="Candara"/>
                <a:cs typeface="Candara"/>
              </a:rPr>
              <a:t>law of constant composition</a:t>
            </a:r>
          </a:p>
          <a:p>
            <a:r>
              <a:rPr lang="en-US" sz="2000" dirty="0" smtClean="0">
                <a:latin typeface="Candara"/>
                <a:cs typeface="Candara"/>
              </a:rPr>
              <a:t>law of definite proportions</a:t>
            </a:r>
          </a:p>
          <a:p>
            <a:r>
              <a:rPr lang="en-US" sz="2000" dirty="0" smtClean="0">
                <a:latin typeface="Candara"/>
                <a:cs typeface="Candara"/>
              </a:rPr>
              <a:t>law of multiple proportions</a:t>
            </a:r>
          </a:p>
          <a:p>
            <a:r>
              <a:rPr lang="en-US" sz="2000" dirty="0" smtClean="0">
                <a:latin typeface="Candara"/>
                <a:cs typeface="Candara"/>
              </a:rPr>
              <a:t>main group element</a:t>
            </a:r>
          </a:p>
          <a:p>
            <a:r>
              <a:rPr lang="en-US" sz="2000" dirty="0" smtClean="0">
                <a:latin typeface="Candara"/>
                <a:cs typeface="Candara"/>
              </a:rPr>
              <a:t>metal</a:t>
            </a:r>
          </a:p>
          <a:p>
            <a:r>
              <a:rPr lang="en-US" sz="2000" dirty="0" smtClean="0">
                <a:latin typeface="Candara"/>
                <a:cs typeface="Candara"/>
              </a:rPr>
              <a:t>metalloid</a:t>
            </a:r>
          </a:p>
          <a:p>
            <a:r>
              <a:rPr lang="en-US" sz="2000" dirty="0" smtClean="0">
                <a:latin typeface="Candara"/>
                <a:cs typeface="Candara"/>
              </a:rPr>
              <a:t>molecular compound</a:t>
            </a:r>
          </a:p>
          <a:p>
            <a:r>
              <a:rPr lang="en-US" sz="2000" dirty="0" smtClean="0">
                <a:latin typeface="Candara"/>
                <a:cs typeface="Candara"/>
              </a:rPr>
              <a:t>molecular formula</a:t>
            </a:r>
          </a:p>
          <a:p>
            <a:r>
              <a:rPr lang="en-US" sz="2000" dirty="0" smtClean="0">
                <a:latin typeface="Candara"/>
                <a:cs typeface="Candara"/>
              </a:rPr>
              <a:t>monoatomic ion</a:t>
            </a:r>
          </a:p>
          <a:p>
            <a:r>
              <a:rPr lang="en-US" sz="2000" dirty="0" smtClean="0">
                <a:latin typeface="Candara"/>
                <a:cs typeface="Candara"/>
              </a:rPr>
              <a:t>neutron</a:t>
            </a:r>
          </a:p>
          <a:p>
            <a:r>
              <a:rPr lang="en-US" sz="2000" dirty="0" smtClean="0">
                <a:latin typeface="Candara"/>
                <a:cs typeface="Candara"/>
              </a:rPr>
              <a:t>noble gas</a:t>
            </a:r>
          </a:p>
          <a:p>
            <a:r>
              <a:rPr lang="en-US" sz="2000" dirty="0" smtClean="0">
                <a:latin typeface="Candara"/>
                <a:cs typeface="Candara"/>
              </a:rPr>
              <a:t>nomenclature</a:t>
            </a:r>
          </a:p>
          <a:p>
            <a:r>
              <a:rPr lang="en-US" sz="2000" dirty="0" smtClean="0">
                <a:latin typeface="Candara"/>
                <a:cs typeface="Candara"/>
              </a:rPr>
              <a:t>nonmetal</a:t>
            </a:r>
          </a:p>
          <a:p>
            <a:r>
              <a:rPr lang="en-US" sz="2000" dirty="0" smtClean="0">
                <a:latin typeface="Candara"/>
                <a:cs typeface="Candara"/>
              </a:rPr>
              <a:t>nucleus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80194" y="665997"/>
            <a:ext cx="222473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oxyanion</a:t>
            </a:r>
          </a:p>
          <a:p>
            <a:r>
              <a:rPr lang="en-US" sz="2000" dirty="0" smtClean="0">
                <a:latin typeface="Candara"/>
                <a:cs typeface="Candara"/>
              </a:rPr>
              <a:t>period</a:t>
            </a:r>
          </a:p>
          <a:p>
            <a:r>
              <a:rPr lang="en-US" sz="2000" dirty="0" smtClean="0">
                <a:latin typeface="Candara"/>
                <a:cs typeface="Candara"/>
              </a:rPr>
              <a:t>periodic law</a:t>
            </a:r>
          </a:p>
          <a:p>
            <a:r>
              <a:rPr lang="en-US" sz="2000" dirty="0" smtClean="0">
                <a:latin typeface="Candara"/>
                <a:cs typeface="Candara"/>
              </a:rPr>
              <a:t>periodic table</a:t>
            </a:r>
          </a:p>
          <a:p>
            <a:r>
              <a:rPr lang="en-US" sz="2000" dirty="0" err="1" smtClean="0">
                <a:latin typeface="Candara"/>
                <a:cs typeface="Candara"/>
              </a:rPr>
              <a:t>pnictogen</a:t>
            </a:r>
            <a:endParaRPr lang="en-US" sz="2000" dirty="0" smtClean="0">
              <a:latin typeface="Candara"/>
              <a:cs typeface="Candara"/>
            </a:endParaRPr>
          </a:p>
          <a:p>
            <a:r>
              <a:rPr lang="en-US" sz="2000" dirty="0" smtClean="0">
                <a:latin typeface="Candara"/>
                <a:cs typeface="Candara"/>
              </a:rPr>
              <a:t>polyatomic ion</a:t>
            </a:r>
          </a:p>
          <a:p>
            <a:r>
              <a:rPr lang="en-US" sz="2000" dirty="0" smtClean="0">
                <a:latin typeface="Candara"/>
                <a:cs typeface="Candara"/>
              </a:rPr>
              <a:t>proton</a:t>
            </a:r>
          </a:p>
          <a:p>
            <a:r>
              <a:rPr lang="en-US" sz="2000" dirty="0" smtClean="0">
                <a:latin typeface="Candara"/>
                <a:cs typeface="Candara"/>
              </a:rPr>
              <a:t>spatial isomer</a:t>
            </a:r>
          </a:p>
          <a:p>
            <a:r>
              <a:rPr lang="en-US" sz="2000" dirty="0" smtClean="0">
                <a:latin typeface="Candara"/>
                <a:cs typeface="Candara"/>
              </a:rPr>
              <a:t>structural formula</a:t>
            </a:r>
          </a:p>
          <a:p>
            <a:r>
              <a:rPr lang="en-US" sz="2000" dirty="0" smtClean="0">
                <a:latin typeface="Candara"/>
                <a:cs typeface="Candara"/>
              </a:rPr>
              <a:t>structural isomer</a:t>
            </a:r>
          </a:p>
          <a:p>
            <a:r>
              <a:rPr lang="en-US" sz="2000" dirty="0" smtClean="0">
                <a:latin typeface="Candara"/>
                <a:cs typeface="Candara"/>
              </a:rPr>
              <a:t>transition metal</a:t>
            </a:r>
          </a:p>
        </p:txBody>
      </p:sp>
    </p:spTree>
    <p:extLst>
      <p:ext uri="{BB962C8B-B14F-4D97-AF65-F5344CB8AC3E}">
        <p14:creationId xmlns:p14="http://schemas.microsoft.com/office/powerpoint/2010/main" val="394181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Macintosh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2018-01-14T03:00:44Z</dcterms:created>
  <dcterms:modified xsi:type="dcterms:W3CDTF">2018-01-14T03:01:17Z</dcterms:modified>
</cp:coreProperties>
</file>