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7" r:id="rId2"/>
    <p:sldId id="328" r:id="rId3"/>
    <p:sldId id="32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4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01743-B839-514A-A294-D16F46151ED4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18F56-C17A-7F47-BBE2-4FE1AC42B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95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9DA68-201E-584E-8A49-A10CCAC253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6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045A-ECB4-F841-98A7-21654C7E9E01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7F51-8130-F647-813F-A7F8AFB6A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81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045A-ECB4-F841-98A7-21654C7E9E01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7F51-8130-F647-813F-A7F8AFB6A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47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045A-ECB4-F841-98A7-21654C7E9E01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7F51-8130-F647-813F-A7F8AFB6A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86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045A-ECB4-F841-98A7-21654C7E9E01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7F51-8130-F647-813F-A7F8AFB6A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315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045A-ECB4-F841-98A7-21654C7E9E01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7F51-8130-F647-813F-A7F8AFB6A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72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045A-ECB4-F841-98A7-21654C7E9E01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7F51-8130-F647-813F-A7F8AFB6A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77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045A-ECB4-F841-98A7-21654C7E9E01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7F51-8130-F647-813F-A7F8AFB6A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199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045A-ECB4-F841-98A7-21654C7E9E01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7F51-8130-F647-813F-A7F8AFB6A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2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045A-ECB4-F841-98A7-21654C7E9E01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7F51-8130-F647-813F-A7F8AFB6A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47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045A-ECB4-F841-98A7-21654C7E9E01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7F51-8130-F647-813F-A7F8AFB6A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642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045A-ECB4-F841-98A7-21654C7E9E01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7F51-8130-F647-813F-A7F8AFB6A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68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2045A-ECB4-F841-98A7-21654C7E9E01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57F51-8130-F647-813F-A7F8AFB6A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45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5949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CHE 1031: General Chemistry 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1417" y="856565"/>
            <a:ext cx="839538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ndara"/>
                <a:cs typeface="Candara"/>
              </a:rPr>
              <a:t>7. Chemical bonding</a:t>
            </a:r>
          </a:p>
          <a:p>
            <a:pPr lvl="1"/>
            <a:endParaRPr lang="en-US" sz="24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andara"/>
                <a:cs typeface="Candara"/>
              </a:rPr>
              <a:t>7.1:  Ionic bonding	</a:t>
            </a:r>
            <a:r>
              <a:rPr lang="en-US" sz="2400" b="1" i="1" dirty="0">
                <a:solidFill>
                  <a:schemeClr val="bg1">
                    <a:lumMod val="65000"/>
                  </a:schemeClr>
                </a:solidFill>
                <a:latin typeface="Candara"/>
                <a:cs typeface="Candara"/>
              </a:rPr>
              <a:t>[sidebar]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Candara"/>
              <a:cs typeface="Candara"/>
            </a:endParaRPr>
          </a:p>
          <a:p>
            <a:pPr lvl="1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7.2:  Covalent bonding</a:t>
            </a:r>
          </a:p>
          <a:p>
            <a:pPr lvl="1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7.3:  Lewis symbols &amp; structures</a:t>
            </a:r>
          </a:p>
          <a:p>
            <a:pPr lvl="2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7.4:  Formal charges &amp; resonance</a:t>
            </a:r>
          </a:p>
          <a:p>
            <a:pPr lvl="1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7.5:  Strengths of ionic &amp; covalent bonds</a:t>
            </a:r>
          </a:p>
          <a:p>
            <a:pPr lvl="1"/>
            <a:endParaRPr lang="en-US" sz="24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andara"/>
                <a:cs typeface="Candara"/>
              </a:rPr>
              <a:t>7.6: Molecular structure &amp; polarity		</a:t>
            </a:r>
            <a:r>
              <a:rPr lang="en-US" sz="2400" b="1" i="1" dirty="0">
                <a:solidFill>
                  <a:schemeClr val="bg1">
                    <a:lumMod val="65000"/>
                  </a:schemeClr>
                </a:solidFill>
                <a:latin typeface="Candara"/>
                <a:cs typeface="Candara"/>
              </a:rPr>
              <a:t>[sidebar]</a:t>
            </a:r>
          </a:p>
        </p:txBody>
      </p:sp>
      <p:pic>
        <p:nvPicPr>
          <p:cNvPr id="2" name="Picture 1" descr="images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631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2506"/>
            <a:ext cx="4189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schemeClr val="bg1"/>
                </a:solidFill>
                <a:latin typeface="Candara"/>
                <a:cs typeface="Candara"/>
              </a:rPr>
              <a:t>Module 7: key terms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228599" y="692670"/>
            <a:ext cx="875002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axial position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bond angle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bond dipole moment</a:t>
            </a:r>
          </a:p>
          <a:p>
            <a:r>
              <a:rPr lang="en-US" dirty="0">
                <a:latin typeface="Candara"/>
                <a:cs typeface="Candara"/>
              </a:rPr>
              <a:t>bond distance</a:t>
            </a:r>
          </a:p>
          <a:p>
            <a:r>
              <a:rPr lang="en-US" dirty="0">
                <a:latin typeface="Candara"/>
                <a:cs typeface="Candara"/>
              </a:rPr>
              <a:t>bond energy</a:t>
            </a:r>
          </a:p>
          <a:p>
            <a:r>
              <a:rPr lang="en-US" dirty="0">
                <a:latin typeface="Candara"/>
                <a:cs typeface="Candara"/>
              </a:rPr>
              <a:t>bond length</a:t>
            </a:r>
          </a:p>
          <a:p>
            <a:r>
              <a:rPr lang="en-US" dirty="0">
                <a:latin typeface="Candara"/>
                <a:cs typeface="Candara"/>
              </a:rPr>
              <a:t>covalent bond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dipole moment</a:t>
            </a:r>
          </a:p>
          <a:p>
            <a:r>
              <a:rPr lang="en-US" dirty="0">
                <a:latin typeface="Candara"/>
                <a:cs typeface="Candara"/>
              </a:rPr>
              <a:t>double bond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electron-pair geometry</a:t>
            </a:r>
          </a:p>
          <a:p>
            <a:r>
              <a:rPr lang="en-US" dirty="0">
                <a:latin typeface="Candara"/>
                <a:cs typeface="Candara"/>
              </a:rPr>
              <a:t>electronegativity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equatorial position</a:t>
            </a:r>
          </a:p>
          <a:p>
            <a:r>
              <a:rPr lang="en-US" dirty="0">
                <a:latin typeface="Candara"/>
                <a:cs typeface="Candara"/>
              </a:rPr>
              <a:t>formal charge</a:t>
            </a:r>
          </a:p>
          <a:p>
            <a:r>
              <a:rPr lang="en-US" dirty="0">
                <a:latin typeface="Candara"/>
                <a:cs typeface="Candara"/>
              </a:rPr>
              <a:t>free radical</a:t>
            </a:r>
          </a:p>
          <a:p>
            <a:r>
              <a:rPr lang="en-US" dirty="0" err="1">
                <a:latin typeface="Candara"/>
                <a:cs typeface="Candara"/>
              </a:rPr>
              <a:t>hypervalent</a:t>
            </a:r>
            <a:r>
              <a:rPr lang="en-US" dirty="0">
                <a:latin typeface="Candara"/>
                <a:cs typeface="Candara"/>
              </a:rPr>
              <a:t> molecule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inert pair effect</a:t>
            </a:r>
          </a:p>
          <a:p>
            <a:r>
              <a:rPr lang="en-US" dirty="0">
                <a:latin typeface="Candara"/>
                <a:cs typeface="Candara"/>
              </a:rPr>
              <a:t>ionic bond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lattice energy (ΔH lattice)</a:t>
            </a:r>
          </a:p>
          <a:p>
            <a:r>
              <a:rPr lang="en-US" dirty="0">
                <a:latin typeface="Candara"/>
                <a:cs typeface="Candara"/>
              </a:rPr>
              <a:t>Lewis structure</a:t>
            </a:r>
          </a:p>
          <a:p>
            <a:r>
              <a:rPr lang="en-US" dirty="0">
                <a:latin typeface="Candara"/>
                <a:cs typeface="Candara"/>
              </a:rPr>
              <a:t>Lewis symbol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linear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01011" y="643825"/>
            <a:ext cx="53523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ndara"/>
                <a:cs typeface="Candara"/>
              </a:rPr>
              <a:t>lone pair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molecular structure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octahedral</a:t>
            </a:r>
          </a:p>
          <a:p>
            <a:r>
              <a:rPr lang="en-US" dirty="0">
                <a:latin typeface="Candara"/>
                <a:cs typeface="Candara"/>
              </a:rPr>
              <a:t>octet rule</a:t>
            </a:r>
          </a:p>
          <a:p>
            <a:r>
              <a:rPr lang="en-US" dirty="0">
                <a:latin typeface="Candara"/>
                <a:cs typeface="Candara"/>
              </a:rPr>
              <a:t>polar covalent bond</a:t>
            </a:r>
          </a:p>
          <a:p>
            <a:r>
              <a:rPr lang="en-US" dirty="0">
                <a:latin typeface="Candara"/>
                <a:cs typeface="Candara"/>
              </a:rPr>
              <a:t>polar molecule</a:t>
            </a:r>
          </a:p>
          <a:p>
            <a:r>
              <a:rPr lang="en-US" dirty="0">
                <a:latin typeface="Candara"/>
                <a:cs typeface="Candara"/>
              </a:rPr>
              <a:t>pure covalent bond</a:t>
            </a:r>
          </a:p>
          <a:p>
            <a:r>
              <a:rPr lang="en-US" dirty="0">
                <a:latin typeface="Candara"/>
                <a:cs typeface="Candara"/>
              </a:rPr>
              <a:t>resonance</a:t>
            </a:r>
          </a:p>
          <a:p>
            <a:r>
              <a:rPr lang="en-US" dirty="0">
                <a:latin typeface="Candara"/>
                <a:cs typeface="Candara"/>
              </a:rPr>
              <a:t>resonance forms</a:t>
            </a:r>
          </a:p>
          <a:p>
            <a:r>
              <a:rPr lang="en-US" dirty="0">
                <a:latin typeface="Candara"/>
                <a:cs typeface="Candara"/>
              </a:rPr>
              <a:t>resonance hybrid</a:t>
            </a:r>
          </a:p>
          <a:p>
            <a:r>
              <a:rPr lang="en-US" dirty="0">
                <a:latin typeface="Candara"/>
                <a:cs typeface="Candara"/>
              </a:rPr>
              <a:t>single bond</a:t>
            </a:r>
          </a:p>
          <a:p>
            <a:r>
              <a:rPr lang="en-US" dirty="0">
                <a:latin typeface="Candara"/>
                <a:cs typeface="Candara"/>
              </a:rPr>
              <a:t>triple bond</a:t>
            </a:r>
          </a:p>
          <a:p>
            <a:r>
              <a:rPr lang="en-US" dirty="0">
                <a:latin typeface="Candara"/>
                <a:cs typeface="Candara"/>
              </a:rPr>
              <a:t>valence shell electron-pair repulsion theory (VSEPR)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vector</a:t>
            </a:r>
          </a:p>
        </p:txBody>
      </p:sp>
    </p:spTree>
    <p:extLst>
      <p:ext uri="{BB962C8B-B14F-4D97-AF65-F5344CB8AC3E}">
        <p14:creationId xmlns:p14="http://schemas.microsoft.com/office/powerpoint/2010/main" val="355878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2506"/>
            <a:ext cx="4987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schemeClr val="bg1"/>
                </a:solidFill>
                <a:latin typeface="Candara"/>
                <a:cs typeface="Candara"/>
              </a:rPr>
              <a:t>Module 7: key equations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pic>
        <p:nvPicPr>
          <p:cNvPr id="2" name="Picture 1" descr="Screen Shot 2018-04-24 at 11.32.14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5" y="1475240"/>
            <a:ext cx="9109029" cy="233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841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143</Words>
  <Application>Microsoft Macintosh PowerPoint</Application>
  <PresentationFormat>On-screen Show (4:3)</PresentationFormat>
  <Paragraphs>52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Candara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2019-11-30T22:55:58Z</dcterms:created>
  <dcterms:modified xsi:type="dcterms:W3CDTF">2019-11-30T22:56:44Z</dcterms:modified>
</cp:coreProperties>
</file>