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30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4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1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3D41-76A8-634D-9EA8-6440A6CD4164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A5A4-3687-9C48-BC11-86E97B88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5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3D41-76A8-634D-9EA8-6440A6CD4164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A5A4-3687-9C48-BC11-86E97B88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76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3D41-76A8-634D-9EA8-6440A6CD4164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A5A4-3687-9C48-BC11-86E97B88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2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3D41-76A8-634D-9EA8-6440A6CD4164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A5A4-3687-9C48-BC11-86E97B88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6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3D41-76A8-634D-9EA8-6440A6CD4164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A5A4-3687-9C48-BC11-86E97B88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4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3D41-76A8-634D-9EA8-6440A6CD4164}" type="datetimeFigureOut">
              <a:rPr lang="en-US" smtClean="0"/>
              <a:t>9/8/19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A5A4-3687-9C48-BC11-86E97B88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2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3D41-76A8-634D-9EA8-6440A6CD4164}" type="datetimeFigureOut">
              <a:rPr lang="en-US" smtClean="0"/>
              <a:t>9/8/19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A5A4-3687-9C48-BC11-86E97B88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4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3D41-76A8-634D-9EA8-6440A6CD4164}" type="datetimeFigureOut">
              <a:rPr lang="en-US" smtClean="0"/>
              <a:t>9/8/19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A5A4-3687-9C48-BC11-86E97B88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25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3D41-76A8-634D-9EA8-6440A6CD4164}" type="datetimeFigureOut">
              <a:rPr lang="en-US" smtClean="0"/>
              <a:t>9/8/19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A5A4-3687-9C48-BC11-86E97B88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9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3D41-76A8-634D-9EA8-6440A6CD4164}" type="datetimeFigureOut">
              <a:rPr lang="en-US" smtClean="0"/>
              <a:t>9/8/19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A5A4-3687-9C48-BC11-86E97B88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3D41-76A8-634D-9EA8-6440A6CD4164}" type="datetimeFigureOut">
              <a:rPr lang="en-US" smtClean="0"/>
              <a:t>9/8/19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A5A4-3687-9C48-BC11-86E97B88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0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13D41-76A8-634D-9EA8-6440A6CD4164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BA5A4-3687-9C48-BC11-86E97B88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76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326"/>
            <a:ext cx="5949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CHE 1031: General Chemistry 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1417" y="856565"/>
            <a:ext cx="5354200" cy="5216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b="1" dirty="0">
                <a:latin typeface="Candara"/>
                <a:cs typeface="Candara"/>
              </a:rPr>
              <a:t>Atoms, molecules &amp; ions</a:t>
            </a:r>
          </a:p>
          <a:p>
            <a:endParaRPr lang="en-US" sz="9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latin typeface="Candara"/>
                <a:cs typeface="Candara"/>
              </a:rPr>
              <a:t>2.1:  Early ideas about atomic theory</a:t>
            </a:r>
          </a:p>
          <a:p>
            <a:pPr lvl="1"/>
            <a:endParaRPr lang="en-US" sz="20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latin typeface="Candara"/>
                <a:cs typeface="Candara"/>
              </a:rPr>
              <a:t>2.2:  Evolution of atomic theory</a:t>
            </a:r>
          </a:p>
          <a:p>
            <a:pPr lvl="1"/>
            <a:endParaRPr lang="en-US" sz="20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latin typeface="Candara"/>
                <a:cs typeface="Candara"/>
              </a:rPr>
              <a:t>2.3:  Atomic structure &amp; symbolism</a:t>
            </a:r>
          </a:p>
          <a:p>
            <a:pPr lvl="2"/>
            <a:endParaRPr lang="en-US" sz="20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latin typeface="Candara"/>
                <a:cs typeface="Candara"/>
              </a:rPr>
              <a:t>2.4:  Chemical formulas</a:t>
            </a:r>
          </a:p>
          <a:p>
            <a:pPr lvl="1"/>
            <a:endParaRPr lang="en-US" sz="20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latin typeface="Candara"/>
                <a:cs typeface="Candara"/>
              </a:rPr>
              <a:t>2.5:  The periodic table</a:t>
            </a:r>
          </a:p>
          <a:p>
            <a:pPr lvl="1"/>
            <a:endParaRPr lang="en-US" sz="24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latin typeface="Candara"/>
                <a:cs typeface="Candara"/>
              </a:rPr>
              <a:t>2.6:  Molecular &amp; ionic compounds</a:t>
            </a:r>
          </a:p>
          <a:p>
            <a:pPr lvl="1"/>
            <a:endParaRPr lang="en-US" sz="24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latin typeface="Candara"/>
                <a:cs typeface="Candara"/>
              </a:rPr>
              <a:t>2.7:  Naming chemical compounds</a:t>
            </a:r>
          </a:p>
        </p:txBody>
      </p:sp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5393765" y="5827059"/>
            <a:ext cx="1105647" cy="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99412" y="5545639"/>
            <a:ext cx="2011307" cy="461665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  <a:latin typeface="Candara"/>
                <a:cs typeface="Candara"/>
              </a:rPr>
              <a:t>covered in lab</a:t>
            </a:r>
          </a:p>
        </p:txBody>
      </p:sp>
    </p:spTree>
    <p:extLst>
      <p:ext uri="{BB962C8B-B14F-4D97-AF65-F5344CB8AC3E}">
        <p14:creationId xmlns:p14="http://schemas.microsoft.com/office/powerpoint/2010/main" val="15220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326"/>
            <a:ext cx="5385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cs typeface="Avenir Heavy"/>
              </a:rPr>
              <a:t>2. Atoms, molecules &amp; 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6084" y="1802104"/>
            <a:ext cx="7169451" cy="2296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2388" lvl="1">
              <a:lnSpc>
                <a:spcPct val="120000"/>
              </a:lnSpc>
            </a:pPr>
            <a:r>
              <a:rPr lang="en-US" sz="2800" b="1" dirty="0">
                <a:latin typeface="Candara"/>
                <a:cs typeface="Candara"/>
              </a:rPr>
              <a:t>2.1:  Early ideas about atomic theory</a:t>
            </a:r>
          </a:p>
          <a:p>
            <a:pPr marL="52388" lvl="1">
              <a:lnSpc>
                <a:spcPct val="120000"/>
              </a:lnSpc>
            </a:pPr>
            <a:endParaRPr lang="en-US" sz="1000" b="1" dirty="0">
              <a:latin typeface="Candara"/>
              <a:cs typeface="Candara"/>
            </a:endParaRPr>
          </a:p>
          <a:p>
            <a:pPr lvl="1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State the postulates of Dalton’s atomic theory</a:t>
            </a:r>
          </a:p>
          <a:p>
            <a:pPr lvl="1" indent="-457200">
              <a:lnSpc>
                <a:spcPct val="120000"/>
              </a:lnSpc>
              <a:buFont typeface="Arial"/>
              <a:buChar char="•"/>
            </a:pPr>
            <a:endParaRPr lang="en-US" sz="1000" dirty="0">
              <a:latin typeface="Candara"/>
              <a:cs typeface="Candara"/>
            </a:endParaRPr>
          </a:p>
          <a:p>
            <a:pPr lvl="1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Use postulates of Dalton’s atomic theory to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</a:rPr>
              <a:t>explain the laws of definite &amp; multiple proportions</a:t>
            </a:r>
          </a:p>
        </p:txBody>
      </p:sp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52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46937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Dalton’s atomic theory</a:t>
            </a:r>
          </a:p>
          <a:p>
            <a:pPr defTabSz="914400"/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768614"/>
            <a:ext cx="862411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1806</a:t>
            </a:r>
            <a:r>
              <a:rPr lang="en-US" sz="2400" dirty="0">
                <a:latin typeface="Candara"/>
                <a:cs typeface="Candara"/>
              </a:rPr>
              <a:t>, English school teacher John Dalton used </a:t>
            </a:r>
            <a:r>
              <a:rPr lang="en-US" sz="2400" b="1" dirty="0">
                <a:latin typeface="Candara"/>
                <a:cs typeface="Candara"/>
              </a:rPr>
              <a:t>experiments</a:t>
            </a:r>
            <a:r>
              <a:rPr lang="en-US" sz="2400" dirty="0">
                <a:latin typeface="Candara"/>
                <a:cs typeface="Candara"/>
              </a:rPr>
              <a:t> to revive the ancient concept of a universal element of matter &amp; proved the existence of the atom. </a:t>
            </a:r>
            <a:endParaRPr lang="en-US" sz="2400" b="1" dirty="0">
              <a:latin typeface="Candara"/>
              <a:cs typeface="Candar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052539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indent="-295275"/>
            <a:r>
              <a:rPr lang="en-US" sz="2400" dirty="0">
                <a:latin typeface="Candara"/>
                <a:cs typeface="Candara"/>
              </a:rPr>
              <a:t>1. Matter is composed of tiny particles called </a:t>
            </a:r>
            <a:r>
              <a:rPr lang="en-US" sz="2400" b="1" dirty="0">
                <a:latin typeface="Candara"/>
                <a:cs typeface="Candara"/>
              </a:rPr>
              <a:t>atoms</a:t>
            </a:r>
            <a:r>
              <a:rPr lang="en-US" sz="2400" i="1" dirty="0">
                <a:latin typeface="Candara"/>
                <a:cs typeface="Candara"/>
              </a:rPr>
              <a:t>: smallest unit of an element that can participate in chemical change</a:t>
            </a:r>
            <a:r>
              <a:rPr lang="en-US" sz="2400" dirty="0">
                <a:latin typeface="Candara"/>
                <a:cs typeface="Candara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5328" y="2957156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indent="-295275"/>
            <a:r>
              <a:rPr lang="en-US" sz="2400" dirty="0">
                <a:latin typeface="Candara"/>
                <a:cs typeface="Candara"/>
              </a:rPr>
              <a:t>2. Every element is made of one type of atom with a characteristic mass. All atoms of one element are identical.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2056" y="3880178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indent="-295275"/>
            <a:r>
              <a:rPr lang="en-US" sz="2400" dirty="0">
                <a:latin typeface="Candara"/>
                <a:cs typeface="Candara"/>
              </a:rPr>
              <a:t>3. The atoms of each element differ </a:t>
            </a:r>
            <a:r>
              <a:rPr lang="en-US" sz="2400">
                <a:latin typeface="Candara"/>
                <a:cs typeface="Candara"/>
              </a:rPr>
              <a:t>&amp; are found </a:t>
            </a:r>
            <a:r>
              <a:rPr lang="en-US" sz="2400" dirty="0">
                <a:latin typeface="Candara"/>
                <a:cs typeface="Candara"/>
              </a:rPr>
              <a:t>only in that element.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8784" y="4729580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indent="-295275"/>
            <a:r>
              <a:rPr lang="en-US" sz="2400" dirty="0">
                <a:latin typeface="Candara"/>
                <a:cs typeface="Candara"/>
              </a:rPr>
              <a:t>4. A compound is made by combining atoms of two or more elements at a constant, whole-number ratio.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5660169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indent="-295275"/>
            <a:r>
              <a:rPr lang="en-US" sz="2400" dirty="0">
                <a:latin typeface="Candara"/>
                <a:cs typeface="Candara"/>
              </a:rPr>
              <a:t>5. Chemical reactions neither create nor destroy atoms, but rearrange them to create new substances.</a:t>
            </a:r>
          </a:p>
        </p:txBody>
      </p:sp>
    </p:spTree>
    <p:extLst>
      <p:ext uri="{BB962C8B-B14F-4D97-AF65-F5344CB8AC3E}">
        <p14:creationId xmlns:p14="http://schemas.microsoft.com/office/powerpoint/2010/main" val="413898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5819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Visualize a chemical reaction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2" y="1385173"/>
            <a:ext cx="9144000" cy="49987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430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476085" y="2934546"/>
            <a:ext cx="4582728" cy="1029665"/>
          </a:xfrm>
          <a:prstGeom prst="rightArrow">
            <a:avLst/>
          </a:prstGeom>
          <a:solidFill>
            <a:srgbClr val="FFFF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</a:rPr>
              <a:t>chemical reaction</a:t>
            </a:r>
          </a:p>
        </p:txBody>
      </p:sp>
    </p:spTree>
    <p:extLst>
      <p:ext uri="{BB962C8B-B14F-4D97-AF65-F5344CB8AC3E}">
        <p14:creationId xmlns:p14="http://schemas.microsoft.com/office/powerpoint/2010/main" val="124411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5913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Obeying Dalton’s postulates?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430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4246" b="36740"/>
          <a:stretch/>
        </p:blipFill>
        <p:spPr>
          <a:xfrm>
            <a:off x="1667824" y="2625648"/>
            <a:ext cx="5420814" cy="6521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35016"/>
          <a:stretch/>
        </p:blipFill>
        <p:spPr>
          <a:xfrm>
            <a:off x="0" y="4649810"/>
            <a:ext cx="9144000" cy="6358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768614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Do the chemical reactions shown here obey the five postulates of Dalton’s atomic theory? If not, why?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186" y="3312091"/>
            <a:ext cx="8981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Nope. </a:t>
            </a:r>
          </a:p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Matter is not conserved as the product is missing two atoms, one blue, one green.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758" y="5285617"/>
            <a:ext cx="2947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Yes! </a:t>
            </a:r>
          </a:p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Matter is conserved here.</a:t>
            </a:r>
          </a:p>
        </p:txBody>
      </p:sp>
      <p:sp>
        <p:nvSpPr>
          <p:cNvPr id="11" name="Oval 10"/>
          <p:cNvSpPr/>
          <p:nvPr/>
        </p:nvSpPr>
        <p:spPr>
          <a:xfrm>
            <a:off x="8056404" y="1304921"/>
            <a:ext cx="401719" cy="412407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2D128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8214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5632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Law of definite proportions 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768614"/>
            <a:ext cx="862411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Aka </a:t>
            </a:r>
            <a:r>
              <a:rPr lang="en-US" sz="2400" b="1" dirty="0">
                <a:latin typeface="Candara"/>
                <a:cs typeface="Candara"/>
              </a:rPr>
              <a:t>Law of constant composition:</a:t>
            </a:r>
            <a:br>
              <a:rPr lang="en-US" sz="2400" b="1" dirty="0">
                <a:latin typeface="Candara"/>
                <a:cs typeface="Candara"/>
              </a:rPr>
            </a:br>
            <a:r>
              <a:rPr lang="en-US" sz="2400" i="1" dirty="0">
                <a:latin typeface="Candara"/>
                <a:cs typeface="Candara"/>
              </a:rPr>
              <a:t>all samples of one compound have the same elements in the same proportion by mass, or the same atomic ratio</a:t>
            </a:r>
            <a:endParaRPr lang="en-US" sz="2400" dirty="0">
              <a:latin typeface="Candara"/>
              <a:cs typeface="Candara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95374" y="2289377"/>
          <a:ext cx="6905625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3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2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ndara"/>
                          <a:cs typeface="Candara"/>
                        </a:rPr>
                        <a:t>sample*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ndara"/>
                          <a:cs typeface="Candara"/>
                        </a:rPr>
                        <a:t>carbon (g)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ndara"/>
                          <a:cs typeface="Candara"/>
                        </a:rPr>
                        <a:t>hydrogen (g)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ndara"/>
                          <a:cs typeface="Candara"/>
                        </a:rPr>
                        <a:t>mass ratio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Candara"/>
                          <a:cs typeface="Candara"/>
                        </a:rPr>
                        <a:t> (C : H)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ndara"/>
                        <a:cs typeface="Candara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/>
                          <a:cs typeface="Candara"/>
                        </a:rPr>
                        <a:t>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/>
                          <a:cs typeface="Candara"/>
                        </a:rPr>
                        <a:t>14.82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/>
                          <a:cs typeface="Candara"/>
                        </a:rPr>
                        <a:t>2.78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/>
                          <a:cs typeface="Candara"/>
                        </a:rPr>
                        <a:t>5.33 : 1.00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/>
                          <a:cs typeface="Candara"/>
                        </a:rPr>
                        <a:t>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/>
                          <a:cs typeface="Candara"/>
                        </a:rPr>
                        <a:t>22.33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/>
                          <a:cs typeface="Candara"/>
                        </a:rPr>
                        <a:t>4.19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Candara"/>
                        </a:rPr>
                        <a:t>5.33 : 1.00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/>
                          <a:cs typeface="Candara"/>
                        </a:rPr>
                        <a:t>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/>
                          <a:cs typeface="Candara"/>
                        </a:rPr>
                        <a:t>19.40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/>
                          <a:cs typeface="Candara"/>
                        </a:rPr>
                        <a:t>3.64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ndara"/>
                          <a:cs typeface="Candara"/>
                        </a:rPr>
                        <a:t>5.33 : 1.00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95374" y="3906087"/>
            <a:ext cx="2168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*isooctane, C8H18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171" y="5947612"/>
            <a:ext cx="7559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Dalton knew of this work done by the French chemist Joseph Proust.</a:t>
            </a:r>
          </a:p>
        </p:txBody>
      </p:sp>
    </p:spTree>
    <p:extLst>
      <p:ext uri="{BB962C8B-B14F-4D97-AF65-F5344CB8AC3E}">
        <p14:creationId xmlns:p14="http://schemas.microsoft.com/office/powerpoint/2010/main" val="13061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5749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Law of multiple proportions 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430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768614"/>
            <a:ext cx="86241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Law of multiple proportions: </a:t>
            </a:r>
            <a:r>
              <a:rPr lang="en-US" sz="2400" i="1" dirty="0">
                <a:latin typeface="Candara"/>
                <a:cs typeface="Candara"/>
              </a:rPr>
              <a:t>two elements can be combined in a number of different proportions or ratios to create a number of different compounds</a:t>
            </a:r>
          </a:p>
          <a:p>
            <a:pPr marL="342900" indent="-342900">
              <a:buFont typeface="Arial"/>
              <a:buChar char="•"/>
            </a:pPr>
            <a:r>
              <a:rPr lang="en-US" sz="2400" i="1" dirty="0">
                <a:latin typeface="Candara"/>
                <a:cs typeface="Candara"/>
              </a:rPr>
              <a:t>Multiple proportions produce multiple compounds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1171" y="6074612"/>
            <a:ext cx="7179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Here Dalton riffed on Proust’s work, adding his own experiments.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9579"/>
          <a:stretch/>
        </p:blipFill>
        <p:spPr>
          <a:xfrm>
            <a:off x="12330" y="2703400"/>
            <a:ext cx="9144000" cy="30909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055" y="4793569"/>
            <a:ext cx="1646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    Cu : </a:t>
            </a:r>
            <a:r>
              <a:rPr lang="en-US" sz="2000" dirty="0" err="1">
                <a:solidFill>
                  <a:srgbClr val="0000FF"/>
                </a:solidFill>
                <a:latin typeface="Candara"/>
                <a:cs typeface="Candara"/>
              </a:rPr>
              <a:t>Cl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  <a:p>
            <a:pPr algn="ctr"/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1.0 g : 0.558 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29586" y="4793569"/>
            <a:ext cx="15187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    Cu : </a:t>
            </a:r>
            <a:r>
              <a:rPr lang="en-US" sz="2000" dirty="0" err="1">
                <a:solidFill>
                  <a:srgbClr val="0000FF"/>
                </a:solidFill>
                <a:latin typeface="Candara"/>
                <a:cs typeface="Candara"/>
              </a:rPr>
              <a:t>Cl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  <a:p>
            <a:pPr algn="ctr"/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1.0 g : 1.116 g</a:t>
            </a:r>
          </a:p>
        </p:txBody>
      </p:sp>
    </p:spTree>
    <p:extLst>
      <p:ext uri="{BB962C8B-B14F-4D97-AF65-F5344CB8AC3E}">
        <p14:creationId xmlns:p14="http://schemas.microsoft.com/office/powerpoint/2010/main" val="332746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643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768614"/>
            <a:ext cx="86241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Compounds A &amp; B are both clear &amp; odorless gases.</a:t>
            </a:r>
          </a:p>
          <a:p>
            <a:r>
              <a:rPr lang="en-US" sz="2400" dirty="0">
                <a:latin typeface="Candara"/>
                <a:cs typeface="Candara"/>
              </a:rPr>
              <a:t>A sample of compound A is found to contain 4.27 g of C and 5.69 g of O. A sample of compound B is found to have 5.19 g of C and 13.84 g of O. </a:t>
            </a:r>
          </a:p>
          <a:p>
            <a:r>
              <a:rPr lang="en-US" sz="2400" i="1" dirty="0">
                <a:latin typeface="Candara"/>
                <a:cs typeface="Candara"/>
              </a:rPr>
              <a:t>Are A &amp; B examples of the law of definite proportions, the law of multiple proportions, or neither?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6960" y="3452841"/>
            <a:ext cx="3108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A   </a:t>
            </a:r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5.69 g O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 =  </a:t>
            </a:r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1.33 g O </a:t>
            </a: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     4.27 g C        1.00 g 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93707" y="3452841"/>
            <a:ext cx="32165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B   </a:t>
            </a:r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13.84 g O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 =  </a:t>
            </a:r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2.67 g O </a:t>
            </a: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     5.19 g C         1.00 g 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36960" y="4628428"/>
            <a:ext cx="6298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A &amp; B illustrate the law of multiple proportions.</a:t>
            </a:r>
          </a:p>
        </p:txBody>
      </p:sp>
      <p:sp>
        <p:nvSpPr>
          <p:cNvPr id="12" name="Oval 11"/>
          <p:cNvSpPr/>
          <p:nvPr/>
        </p:nvSpPr>
        <p:spPr>
          <a:xfrm>
            <a:off x="8056404" y="2705949"/>
            <a:ext cx="401719" cy="412407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2D128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9478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33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Can you?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768614"/>
            <a:ext cx="862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(1) State all the postulates of Dalton’s atomic theory? 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2985017"/>
            <a:ext cx="862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(3) Explain the law of multiple proportions &amp; give an example?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960" y="1692150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(2) State the law of definite proportions describe how it relates </a:t>
            </a:r>
          </a:p>
          <a:p>
            <a:r>
              <a:rPr lang="en-US" sz="2400" dirty="0">
                <a:latin typeface="Candara"/>
                <a:cs typeface="Candara"/>
              </a:rPr>
              <a:t>       to molecular formulas?</a:t>
            </a:r>
            <a:endParaRPr lang="en-US" sz="24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960274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564</Words>
  <Application>Microsoft Macintosh PowerPoint</Application>
  <PresentationFormat>On-screen Show (4:3)</PresentationFormat>
  <Paragraphs>85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Avenir Medium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2019-09-08T13:27:22Z</dcterms:created>
  <dcterms:modified xsi:type="dcterms:W3CDTF">2019-09-08T13:28:00Z</dcterms:modified>
</cp:coreProperties>
</file>