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6" r:id="rId3"/>
    <p:sldId id="267" r:id="rId4"/>
    <p:sldId id="315" r:id="rId5"/>
    <p:sldId id="268" r:id="rId6"/>
    <p:sldId id="269" r:id="rId7"/>
    <p:sldId id="270" r:id="rId8"/>
    <p:sldId id="271" r:id="rId9"/>
    <p:sldId id="272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9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0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E81B-C6F6-C641-9042-270B1EB65DE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C3A5-0EC9-3447-A332-7C6DC2925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5354200" cy="5216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latin typeface="Candara"/>
                <a:cs typeface="Candara"/>
              </a:rPr>
              <a:t>Atoms, molecules &amp; ions</a:t>
            </a: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2.1:  Early ideas about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2.2:  Evolution of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2.3:  Atomic structure &amp; symbolism</a:t>
            </a:r>
          </a:p>
          <a:p>
            <a:pPr lvl="2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2.4:  Chemical formulas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2.5:  The periodic table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2.6:  Molecular &amp; ionic compounds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2.7:  Naming chemical compounds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93765" y="5827059"/>
            <a:ext cx="1105647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9412" y="5545639"/>
            <a:ext cx="2011307" cy="46166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Candara"/>
                <a:cs typeface="Candara"/>
              </a:rPr>
              <a:t>covered in lab</a:t>
            </a:r>
          </a:p>
        </p:txBody>
      </p:sp>
    </p:spTree>
    <p:extLst>
      <p:ext uri="{BB962C8B-B14F-4D97-AF65-F5344CB8AC3E}">
        <p14:creationId xmlns:p14="http://schemas.microsoft.com/office/powerpoint/2010/main" val="266646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9178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Explain how Thomson used a cathode ray tube to discover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the electron?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845752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Describe the essential difference between Thomson’s plum </a:t>
            </a:r>
          </a:p>
          <a:p>
            <a:r>
              <a:rPr lang="en-US" sz="2400" dirty="0">
                <a:latin typeface="Candara"/>
                <a:cs typeface="Candara"/>
              </a:rPr>
              <a:t>       pudding model and </a:t>
            </a:r>
            <a:r>
              <a:rPr lang="en-US" sz="2400" dirty="0" err="1">
                <a:latin typeface="Candara"/>
                <a:cs typeface="Candara"/>
              </a:rPr>
              <a:t>Nagaoka’s</a:t>
            </a:r>
            <a:r>
              <a:rPr lang="en-US" sz="2400" dirty="0">
                <a:latin typeface="Candara"/>
                <a:cs typeface="Candara"/>
              </a:rPr>
              <a:t> Saturn model?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968416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Explain how the nuclear model was developed from the data </a:t>
            </a:r>
          </a:p>
          <a:p>
            <a:r>
              <a:rPr lang="en-US" sz="2400" dirty="0">
                <a:latin typeface="Candara"/>
                <a:cs typeface="Candara"/>
              </a:rPr>
              <a:t>       Rutherford collected in his gold foil experiment?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09108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Explain how isotopes differ from ‘standard’ atoms of an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element?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7569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2.2:  Evolution of atomic theory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Outline milestones in the development of atomic theory</a:t>
            </a:r>
            <a:endParaRPr lang="en-US" sz="1000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Summarize &amp; interpret the results of the experiments of Thomson, Millikan &amp; Rutherford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Describe the three subatomic particles of atoms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Define isotopes &amp; give examples of several elements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Atomic structure timeline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D0CB7-26C6-C643-A5A5-F3D7DD4A5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17" y="1010087"/>
            <a:ext cx="7663890" cy="365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42ED2-A5DE-FE4F-AE26-B68F2C7505EA}"/>
              </a:ext>
            </a:extLst>
          </p:cNvPr>
          <p:cNvSpPr txBox="1"/>
          <p:nvPr/>
        </p:nvSpPr>
        <p:spPr>
          <a:xfrm>
            <a:off x="1722474" y="466015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1808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FC0E6-FF41-544F-906A-24E51F53CD01}"/>
              </a:ext>
            </a:extLst>
          </p:cNvPr>
          <p:cNvSpPr txBox="1"/>
          <p:nvPr/>
        </p:nvSpPr>
        <p:spPr>
          <a:xfrm>
            <a:off x="2991292" y="466015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1897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4D585-D777-4842-AD91-4AF27E1B3076}"/>
              </a:ext>
            </a:extLst>
          </p:cNvPr>
          <p:cNvSpPr txBox="1"/>
          <p:nvPr/>
        </p:nvSpPr>
        <p:spPr>
          <a:xfrm>
            <a:off x="4260110" y="466015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B5491-28AC-4D44-8AB6-857199336A13}"/>
              </a:ext>
            </a:extLst>
          </p:cNvPr>
          <p:cNvSpPr txBox="1"/>
          <p:nvPr/>
        </p:nvSpPr>
        <p:spPr>
          <a:xfrm>
            <a:off x="5528928" y="466015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E9F7B-E43F-E04F-9F0B-B2080D707863}"/>
              </a:ext>
            </a:extLst>
          </p:cNvPr>
          <p:cNvSpPr txBox="1"/>
          <p:nvPr/>
        </p:nvSpPr>
        <p:spPr>
          <a:xfrm>
            <a:off x="6797746" y="46601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7E398-DAF6-B94D-B804-B6FF20E4A1C8}"/>
              </a:ext>
            </a:extLst>
          </p:cNvPr>
          <p:cNvSpPr txBox="1"/>
          <p:nvPr/>
        </p:nvSpPr>
        <p:spPr>
          <a:xfrm>
            <a:off x="228600" y="466015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400 BC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C9930C-D34B-5E41-B8F2-961743A8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3" y="2840045"/>
            <a:ext cx="1189607" cy="1445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F0E460-6F24-404E-AAD6-47BAFD32DAE9}"/>
              </a:ext>
            </a:extLst>
          </p:cNvPr>
          <p:cNvSpPr txBox="1"/>
          <p:nvPr/>
        </p:nvSpPr>
        <p:spPr>
          <a:xfrm>
            <a:off x="327717" y="5518302"/>
            <a:ext cx="850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Note that a lack of </a:t>
            </a:r>
            <a:r>
              <a:rPr lang="en-US" sz="2400" b="1" dirty="0">
                <a:latin typeface="Candara" panose="020E0502030303020204" pitchFamily="34" charset="0"/>
              </a:rPr>
              <a:t>technology</a:t>
            </a:r>
            <a:r>
              <a:rPr lang="en-US" sz="2400" dirty="0">
                <a:latin typeface="Candara" panose="020E0502030303020204" pitchFamily="34" charset="0"/>
              </a:rPr>
              <a:t>, not a lack of intelligence or human imagination, kept our knowledge of the atom from advancing more quickly.</a:t>
            </a:r>
          </a:p>
        </p:txBody>
      </p:sp>
    </p:spTree>
    <p:extLst>
      <p:ext uri="{BB962C8B-B14F-4D97-AF65-F5344CB8AC3E}">
        <p14:creationId xmlns:p14="http://schemas.microsoft.com/office/powerpoint/2010/main" val="342126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93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Thomson discovers electrons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1897, JJ Thomson used a cathode ray tube to discover the first </a:t>
            </a:r>
            <a:r>
              <a:rPr lang="en-US" sz="2400" b="1" dirty="0">
                <a:latin typeface="Candara"/>
                <a:cs typeface="Candara"/>
              </a:rPr>
              <a:t>subatomic particle</a:t>
            </a:r>
            <a:r>
              <a:rPr lang="en-US" sz="2400" dirty="0">
                <a:latin typeface="Candara"/>
                <a:cs typeface="Candara"/>
              </a:rPr>
              <a:t>, the </a:t>
            </a:r>
            <a:r>
              <a:rPr lang="en-US" sz="2400" b="1" dirty="0">
                <a:latin typeface="Candara"/>
                <a:cs typeface="Candara"/>
              </a:rPr>
              <a:t>electron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4582" b="4352"/>
          <a:stretch/>
        </p:blipFill>
        <p:spPr>
          <a:xfrm>
            <a:off x="0" y="3969258"/>
            <a:ext cx="9144000" cy="26285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40" y="1620523"/>
            <a:ext cx="883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Partially evacuated glass tube containing a cathode &amp; anode.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When electricity is applied, a </a:t>
            </a:r>
            <a:r>
              <a:rPr lang="en-US" sz="2400" b="1" dirty="0">
                <a:latin typeface="Candara"/>
                <a:cs typeface="Candara"/>
              </a:rPr>
              <a:t>cathode ray</a:t>
            </a:r>
            <a:r>
              <a:rPr lang="en-US" sz="2400" dirty="0">
                <a:latin typeface="Candara"/>
                <a:cs typeface="Candara"/>
              </a:rPr>
              <a:t> flowed from the cathode toward the anode.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Magnets deflected the beam, showing it was negatively charged.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Calculations showed the particle was much lighter than an atom.</a:t>
            </a:r>
          </a:p>
        </p:txBody>
      </p:sp>
    </p:spTree>
    <p:extLst>
      <p:ext uri="{BB962C8B-B14F-4D97-AF65-F5344CB8AC3E}">
        <p14:creationId xmlns:p14="http://schemas.microsoft.com/office/powerpoint/2010/main" val="391361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6505"/>
          <a:stretch/>
        </p:blipFill>
        <p:spPr>
          <a:xfrm>
            <a:off x="3294147" y="1986503"/>
            <a:ext cx="5805976" cy="4853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247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Millikan discovers electron’s charge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1909, Robert Millikan coated tiny droplets of oil with electrons &amp; determined their charge.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39" y="1834958"/>
            <a:ext cx="2983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The speed at which e-coated oil droplets fell could be changed by an electric field.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Calculations showed that electrons have a </a:t>
            </a:r>
            <a:r>
              <a:rPr lang="en-US" sz="2400" b="1" dirty="0">
                <a:latin typeface="Candara"/>
                <a:cs typeface="Candara"/>
              </a:rPr>
              <a:t>charge of 1.6 E-19 Coulombs &amp; mass of 9.107 E-28 g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36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20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New model for the atom?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So, where were the electrons located? Competing models: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398402"/>
            <a:ext cx="3653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Plum pudding model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(Thomson)</a:t>
            </a:r>
          </a:p>
          <a:p>
            <a:r>
              <a:rPr lang="en-US" sz="2400" dirty="0">
                <a:latin typeface="Candara"/>
                <a:cs typeface="Candara"/>
              </a:rPr>
              <a:t>The atom is a positively charged mass, studded with randomly placed &amp; negatively charged electrons.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8"/>
          <a:stretch/>
        </p:blipFill>
        <p:spPr>
          <a:xfrm>
            <a:off x="54430" y="4057655"/>
            <a:ext cx="9144000" cy="25405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121282" y="1342950"/>
            <a:ext cx="12975" cy="5429409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3406" y="1398402"/>
            <a:ext cx="3986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Saturn model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Nagaoka</a:t>
            </a:r>
            <a:r>
              <a:rPr lang="en-US" sz="2400" dirty="0">
                <a:latin typeface="Candara"/>
                <a:cs typeface="Candara"/>
              </a:rPr>
              <a:t>)</a:t>
            </a:r>
          </a:p>
          <a:p>
            <a:r>
              <a:rPr lang="en-US" sz="2400" dirty="0">
                <a:latin typeface="Candara"/>
                <a:cs typeface="Candara"/>
              </a:rPr>
              <a:t>The atom is a positively charged mass, orbited by negatively charged electrons.</a:t>
            </a:r>
          </a:p>
        </p:txBody>
      </p:sp>
    </p:spTree>
    <p:extLst>
      <p:ext uri="{BB962C8B-B14F-4D97-AF65-F5344CB8AC3E}">
        <p14:creationId xmlns:p14="http://schemas.microsoft.com/office/powerpoint/2010/main" val="25949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Rutherford goes nuclear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1911, Ernest Rutherford’s gold foil experiment shows that </a:t>
            </a:r>
            <a:r>
              <a:rPr lang="en-US" sz="2400" dirty="0" err="1">
                <a:latin typeface="Candara"/>
                <a:cs typeface="Candara"/>
              </a:rPr>
              <a:t>Nagaoka’s</a:t>
            </a:r>
            <a:r>
              <a:rPr lang="en-US" sz="2400" dirty="0">
                <a:latin typeface="Candara"/>
                <a:cs typeface="Candara"/>
              </a:rPr>
              <a:t> model is better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</a:t>
            </a:r>
            <a:r>
              <a:rPr lang="en-US" sz="2400" b="1" dirty="0">
                <a:latin typeface="Candara"/>
                <a:cs typeface="Candara"/>
                <a:sym typeface="Wingdings"/>
              </a:rPr>
              <a:t>‘nuclear’ model of the atom</a:t>
            </a:r>
            <a:r>
              <a:rPr lang="en-US" sz="2400" dirty="0">
                <a:latin typeface="Candara"/>
                <a:cs typeface="Candara"/>
                <a:sym typeface="Wingdings"/>
              </a:rPr>
              <a:t>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6" y="3130760"/>
            <a:ext cx="8500724" cy="3727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40" y="1620523"/>
            <a:ext cx="883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Heavy alpha particles were aimed at gold foil 1-2 atoms thick.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Most particles passed through without deflection, showing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that most of the atom held light electrons.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All dense material is in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the </a:t>
            </a:r>
            <a:r>
              <a:rPr lang="en-US" sz="2400" b="1" dirty="0">
                <a:latin typeface="Candara"/>
                <a:cs typeface="Candara"/>
              </a:rPr>
              <a:t>tiny central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b="1" dirty="0">
                <a:latin typeface="Candara"/>
                <a:cs typeface="Candara"/>
              </a:rPr>
              <a:t>nucleus.</a:t>
            </a:r>
          </a:p>
        </p:txBody>
      </p:sp>
    </p:spTree>
    <p:extLst>
      <p:ext uri="{BB962C8B-B14F-4D97-AF65-F5344CB8AC3E}">
        <p14:creationId xmlns:p14="http://schemas.microsoft.com/office/powerpoint/2010/main" val="16628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83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The nuclear model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440" y="1620523"/>
            <a:ext cx="883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Heavy alpha particles were aimed at gold foil 1-2 atoms thick.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Most particles passed through without deflection, showing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that most of the atom held light electrons.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All dense material is in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the </a:t>
            </a:r>
            <a:r>
              <a:rPr lang="en-US" sz="2400" b="1" dirty="0">
                <a:latin typeface="Candara"/>
                <a:cs typeface="Candara"/>
              </a:rPr>
              <a:t>tiny central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b="1" dirty="0">
                <a:latin typeface="Candara"/>
                <a:cs typeface="Candara"/>
              </a:rPr>
              <a:t>nucleus.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6688"/>
            <a:ext cx="9144000" cy="5352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How tiny is the nucleus</a:t>
            </a:r>
            <a:r>
              <a:rPr lang="en-US" sz="2400" dirty="0">
                <a:latin typeface="Candara"/>
                <a:cs typeface="Candara"/>
                <a:sym typeface="Wingdings"/>
              </a:rPr>
              <a:t>?</a:t>
            </a:r>
            <a:endParaRPr lang="en-US" sz="2400" i="1" dirty="0"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latin typeface="Candara"/>
                <a:cs typeface="Candara"/>
                <a:sym typeface="Wingdings"/>
              </a:rPr>
              <a:t>The size of a tiny pea suspended in the world’s largest stadium.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635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87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Isotopes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440" y="1620523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Isotopes have the same number of protons &amp; electrons, but the number of neutrons differs.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15691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Isotopes: </a:t>
            </a:r>
            <a:r>
              <a:rPr lang="en-US" sz="2400" i="1" dirty="0">
                <a:latin typeface="Candara"/>
                <a:cs typeface="Candara"/>
                <a:sym typeface="Wingdings"/>
              </a:rPr>
              <a:t>atoms of the same element that differ in mass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770" y="2788923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Neutrons</a:t>
            </a:r>
            <a:r>
              <a:rPr lang="en-US" sz="2400" dirty="0">
                <a:latin typeface="Candara"/>
                <a:cs typeface="Candara"/>
              </a:rPr>
              <a:t> are heavy, uncharged particles that – together with positively charged protons – are found in the nucleus.</a:t>
            </a:r>
          </a:p>
        </p:txBody>
      </p:sp>
    </p:spTree>
    <p:extLst>
      <p:ext uri="{BB962C8B-B14F-4D97-AF65-F5344CB8AC3E}">
        <p14:creationId xmlns:p14="http://schemas.microsoft.com/office/powerpoint/2010/main" val="13008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506</Words>
  <Application>Microsoft Macintosh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2019-09-08T13:28:16Z</dcterms:created>
  <dcterms:modified xsi:type="dcterms:W3CDTF">2019-09-08T13:29:15Z</dcterms:modified>
</cp:coreProperties>
</file>