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31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5DCE-FFFF-FF47-BCDB-378766589627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489C-F1CC-D44A-B7C7-B6388EE6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5354200" cy="5216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latin typeface="Candara"/>
                <a:cs typeface="Candara"/>
              </a:rPr>
              <a:t>Atoms, molecules &amp; ions</a:t>
            </a: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2.1:  Early ideas about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2.2:  Evolution of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2.3:  Atomic structure &amp; symbolism</a:t>
            </a:r>
          </a:p>
          <a:p>
            <a:pPr lvl="2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2.4:  Chemical formulas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2.5:  The periodic table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2.6:  Molecular &amp; ionic compounds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2.7:  Naming chemical compounds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93765" y="5827059"/>
            <a:ext cx="1105647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9412" y="5545639"/>
            <a:ext cx="2011307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Candara"/>
                <a:cs typeface="Candara"/>
              </a:rPr>
              <a:t>covered in lab</a:t>
            </a:r>
          </a:p>
        </p:txBody>
      </p:sp>
    </p:spTree>
    <p:extLst>
      <p:ext uri="{BB962C8B-B14F-4D97-AF65-F5344CB8AC3E}">
        <p14:creationId xmlns:p14="http://schemas.microsoft.com/office/powerpoint/2010/main" val="247259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2.4:  Chemical formulas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Symbolize the composition of molecules using molecular formulas &amp; empirical formulas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Represent the bonding arrangement of atoms within molecules using structural formulas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2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05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formulas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Molecular formula: </a:t>
            </a:r>
            <a:r>
              <a:rPr lang="en-US" sz="2400" i="1" dirty="0">
                <a:latin typeface="Candara"/>
                <a:cs typeface="Candara"/>
              </a:rPr>
              <a:t>the exact types &amp; numbers of atoms in a molecule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Subscripts give the number of each atom in the molecule.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 subscript means there’s a single atom.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961"/>
          <a:stretch/>
        </p:blipFill>
        <p:spPr>
          <a:xfrm>
            <a:off x="21012" y="4727765"/>
            <a:ext cx="9144000" cy="1854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423074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Structural formula: </a:t>
            </a:r>
            <a:r>
              <a:rPr lang="en-US" sz="2400" i="1" dirty="0">
                <a:latin typeface="Candara"/>
                <a:cs typeface="Candara"/>
              </a:rPr>
              <a:t>shows how the atoms in a molecule are </a:t>
            </a:r>
            <a:r>
              <a:rPr lang="en-US" sz="2400" i="1" u="sng" dirty="0">
                <a:latin typeface="Candara"/>
                <a:cs typeface="Candara"/>
              </a:rPr>
              <a:t>connected or bound</a:t>
            </a:r>
            <a:r>
              <a:rPr lang="en-US" sz="2400" i="1" dirty="0">
                <a:latin typeface="Candara"/>
                <a:cs typeface="Candara"/>
              </a:rPr>
              <a:t>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540167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Ball &amp; stick: </a:t>
            </a:r>
            <a:r>
              <a:rPr lang="en-US" sz="2400" i="1" dirty="0">
                <a:latin typeface="Candara"/>
                <a:cs typeface="Candara"/>
              </a:rPr>
              <a:t>shows </a:t>
            </a:r>
            <a:r>
              <a:rPr lang="en-US" sz="2400" i="1" u="sng" dirty="0">
                <a:latin typeface="Candara"/>
                <a:cs typeface="Candara"/>
              </a:rPr>
              <a:t>geometry</a:t>
            </a:r>
            <a:r>
              <a:rPr lang="en-US" sz="2400" i="1" dirty="0">
                <a:latin typeface="Candara"/>
                <a:cs typeface="Candara"/>
              </a:rPr>
              <a:t> of bonded atoms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206036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Space-filling: </a:t>
            </a:r>
            <a:r>
              <a:rPr lang="en-US" sz="2400" i="1" dirty="0">
                <a:latin typeface="Candara"/>
                <a:cs typeface="Candara"/>
              </a:rPr>
              <a:t>shows </a:t>
            </a:r>
            <a:r>
              <a:rPr lang="en-US" sz="2400" i="1" u="sng" dirty="0">
                <a:latin typeface="Candara"/>
                <a:cs typeface="Candara"/>
              </a:rPr>
              <a:t>relative sizes</a:t>
            </a:r>
            <a:r>
              <a:rPr lang="en-US" sz="2400" i="1" dirty="0">
                <a:latin typeface="Candara"/>
                <a:cs typeface="Candara"/>
              </a:rPr>
              <a:t> of bonded atoms</a:t>
            </a:r>
          </a:p>
        </p:txBody>
      </p:sp>
    </p:spTree>
    <p:extLst>
      <p:ext uri="{BB962C8B-B14F-4D97-AF65-F5344CB8AC3E}">
        <p14:creationId xmlns:p14="http://schemas.microsoft.com/office/powerpoint/2010/main" val="4116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0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Examples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In nature </a:t>
            </a:r>
            <a:r>
              <a:rPr lang="en-US" sz="2400" b="1" dirty="0">
                <a:latin typeface="Candara"/>
                <a:cs typeface="Candara"/>
              </a:rPr>
              <a:t>sulfur </a:t>
            </a:r>
            <a:r>
              <a:rPr lang="en-US" sz="2400" dirty="0">
                <a:latin typeface="Candara"/>
                <a:cs typeface="Candara"/>
              </a:rPr>
              <a:t>is found as S</a:t>
            </a:r>
            <a:r>
              <a:rPr lang="en-US" sz="4000" baseline="-25000" dirty="0">
                <a:latin typeface="Candara"/>
                <a:cs typeface="Candara"/>
              </a:rPr>
              <a:t>8</a:t>
            </a:r>
            <a:r>
              <a:rPr lang="en-US" sz="2400" dirty="0">
                <a:latin typeface="Candara"/>
                <a:cs typeface="Candara"/>
              </a:rPr>
              <a:t>, called elemental sulfur.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523"/>
          <a:stretch/>
        </p:blipFill>
        <p:spPr>
          <a:xfrm>
            <a:off x="0" y="1375528"/>
            <a:ext cx="9144000" cy="18999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727" y="3664288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In nature </a:t>
            </a:r>
            <a:r>
              <a:rPr lang="en-US" sz="2400" b="1" dirty="0">
                <a:latin typeface="Candara"/>
                <a:cs typeface="Candara"/>
              </a:rPr>
              <a:t>hydrogen </a:t>
            </a:r>
            <a:r>
              <a:rPr lang="en-US" sz="2400" dirty="0">
                <a:latin typeface="Candara"/>
                <a:cs typeface="Candara"/>
              </a:rPr>
              <a:t>is found as hydrogen gas, H2.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" y="4309385"/>
            <a:ext cx="91440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249"/>
          <a:stretch/>
        </p:blipFill>
        <p:spPr>
          <a:xfrm>
            <a:off x="9108" y="3354866"/>
            <a:ext cx="9144000" cy="3502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712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Empirical formula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Empirical formulas </a:t>
            </a:r>
            <a:r>
              <a:rPr lang="en-US" sz="2400" dirty="0">
                <a:latin typeface="Candara"/>
                <a:cs typeface="Candara"/>
              </a:rPr>
              <a:t>are simplified versions of molecular formulas.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The simplest whole-number ratio of atoms in a molecule.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02" y="1609384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TiO2</a:t>
            </a:r>
            <a:r>
              <a:rPr lang="en-US" sz="2400" dirty="0">
                <a:latin typeface="Candara"/>
                <a:cs typeface="Candara"/>
              </a:rPr>
              <a:t> (titanium dioxide) is the empirical formula for the molecule shown below &amp; used as a sunblock.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Note that the molecule can include </a:t>
            </a:r>
            <a:r>
              <a:rPr lang="en-US" sz="2400" u="sng" dirty="0">
                <a:latin typeface="Candara"/>
                <a:cs typeface="Candara"/>
              </a:rPr>
              <a:t>many</a:t>
            </a: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u="sng" dirty="0">
                <a:latin typeface="Candara"/>
                <a:cs typeface="Candara"/>
              </a:rPr>
              <a:t>repeats</a:t>
            </a:r>
            <a:r>
              <a:rPr lang="en-US" sz="2400" dirty="0">
                <a:latin typeface="Candara"/>
                <a:cs typeface="Candara"/>
              </a:rPr>
              <a:t> of the empirical formula. 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36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333"/>
          <a:stretch/>
        </p:blipFill>
        <p:spPr>
          <a:xfrm>
            <a:off x="54430" y="3401749"/>
            <a:ext cx="9144000" cy="3456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567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&amp; empirical formulas?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Benzene: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009"/>
          <a:stretch/>
        </p:blipFill>
        <p:spPr>
          <a:xfrm>
            <a:off x="0" y="1086161"/>
            <a:ext cx="9144000" cy="1798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004105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Acetic acid: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957" y="750515"/>
            <a:ext cx="2378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molecular: C6H6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empirical: CH</a:t>
            </a:r>
            <a:endParaRPr lang="en-US" sz="24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9905" y="3750167"/>
            <a:ext cx="29122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molecular: C2H4O2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empirical: CH2O</a:t>
            </a:r>
            <a:endParaRPr lang="en-US" sz="24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56404" y="2885097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61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83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Structural isomers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Structural isomers: </a:t>
            </a:r>
            <a:r>
              <a:rPr lang="en-US" sz="2400" i="1" dirty="0">
                <a:latin typeface="Candara"/>
                <a:cs typeface="Candara"/>
              </a:rPr>
              <a:t>distinct &amp; different molecules that share the same molecular formula but have different structural formulas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 Isomers have different physical &amp; chemical properties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642"/>
          <a:stretch/>
        </p:blipFill>
        <p:spPr>
          <a:xfrm>
            <a:off x="1493100" y="4233575"/>
            <a:ext cx="6227845" cy="262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434" y="2461744"/>
            <a:ext cx="27680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colorless liquid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pleasant ‘ethereal’ odor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m.p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. -100c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b.p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. 	32c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density 0.98 g/mL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750" y="2461744"/>
            <a:ext cx="24044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colorless liquid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sharp, pungent odor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m.p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. 16-17C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b.p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. 	118C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density 1.049 g/mL</a:t>
            </a:r>
          </a:p>
        </p:txBody>
      </p:sp>
    </p:spTree>
    <p:extLst>
      <p:ext uri="{BB962C8B-B14F-4D97-AF65-F5344CB8AC3E}">
        <p14:creationId xmlns:p14="http://schemas.microsoft.com/office/powerpoint/2010/main" val="12809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7" y="2507239"/>
            <a:ext cx="7737329" cy="4350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19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Spatial isomers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Spatial isomers: </a:t>
            </a:r>
            <a:r>
              <a:rPr lang="en-US" sz="2400" i="1" dirty="0">
                <a:latin typeface="Candara"/>
                <a:cs typeface="Candara"/>
              </a:rPr>
              <a:t>distinct &amp; different molecules that share the same molecular formula and structural formulas, but different arrangements in 3D space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 Many properties are the same but others differ.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113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Describe the differences between molecular formula, empirical formula, structural formula, ball &amp; stick models &amp; space-filling models? 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(2)  Derive empirical formulas from molecular formulas?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Candara"/>
                <a:cs typeface="Candara"/>
              </a:rPr>
              <a:t>Explain why structural isomers have distinct physical &amp; </a:t>
            </a:r>
          </a:p>
          <a:p>
            <a:r>
              <a:rPr lang="en-US" sz="2400" dirty="0">
                <a:latin typeface="Candara"/>
                <a:cs typeface="Candara"/>
              </a:rPr>
              <a:t>       chemical properties?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4"/>
            </a:pPr>
            <a:r>
              <a:rPr lang="en-US" sz="2400" dirty="0">
                <a:latin typeface="Candara"/>
                <a:cs typeface="Candara"/>
              </a:rPr>
              <a:t>Describe the difference between structural isomers &amp; spatial </a:t>
            </a:r>
          </a:p>
          <a:p>
            <a:r>
              <a:rPr lang="en-US" sz="2400" dirty="0">
                <a:latin typeface="Candara"/>
                <a:cs typeface="Candara"/>
              </a:rPr>
              <a:t>       isomers?</a:t>
            </a:r>
          </a:p>
        </p:txBody>
      </p:sp>
    </p:spTree>
    <p:extLst>
      <p:ext uri="{BB962C8B-B14F-4D97-AF65-F5344CB8AC3E}">
        <p14:creationId xmlns:p14="http://schemas.microsoft.com/office/powerpoint/2010/main" val="226057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411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2019-09-08T13:30:23Z</dcterms:created>
  <dcterms:modified xsi:type="dcterms:W3CDTF">2019-09-08T13:31:11Z</dcterms:modified>
</cp:coreProperties>
</file>