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1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4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7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9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1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5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545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4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53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0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39DC9-7B51-E746-90A2-26126B19CBF0}" type="datetimeFigureOut">
              <a:rPr lang="en-US" smtClean="0"/>
              <a:t>11/3/19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8C3F-B38F-1F4C-9743-4C0710122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099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5. Electrochemistry: terms to know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267020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active electrode</a:t>
            </a:r>
          </a:p>
          <a:p>
            <a:r>
              <a:rPr lang="en-US" sz="2000" dirty="0">
                <a:latin typeface="Candara"/>
                <a:cs typeface="Candara"/>
              </a:rPr>
              <a:t>alkaline battery</a:t>
            </a:r>
          </a:p>
          <a:p>
            <a:r>
              <a:rPr lang="en-US" sz="2000" dirty="0">
                <a:latin typeface="Candara"/>
                <a:cs typeface="Candara"/>
              </a:rPr>
              <a:t>anode</a:t>
            </a:r>
          </a:p>
          <a:p>
            <a:r>
              <a:rPr lang="en-US" sz="2000" dirty="0">
                <a:latin typeface="Candara"/>
                <a:cs typeface="Candara"/>
              </a:rPr>
              <a:t>battery</a:t>
            </a:r>
          </a:p>
          <a:p>
            <a:r>
              <a:rPr lang="en-US" sz="2000" dirty="0">
                <a:latin typeface="Candara"/>
                <a:cs typeface="Candara"/>
              </a:rPr>
              <a:t>cathode</a:t>
            </a:r>
          </a:p>
          <a:p>
            <a:r>
              <a:rPr lang="en-US" sz="2000" dirty="0" err="1">
                <a:latin typeface="Candara"/>
                <a:cs typeface="Candara"/>
              </a:rPr>
              <a:t>cathodic</a:t>
            </a:r>
            <a:r>
              <a:rPr lang="en-US" sz="2000" dirty="0">
                <a:latin typeface="Candara"/>
                <a:cs typeface="Candara"/>
              </a:rPr>
              <a:t> </a:t>
            </a:r>
            <a:r>
              <a:rPr lang="en-US" sz="2000" dirty="0" err="1">
                <a:latin typeface="Candara"/>
                <a:cs typeface="Candara"/>
              </a:rPr>
              <a:t>protecdtion</a:t>
            </a:r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cell notation</a:t>
            </a:r>
          </a:p>
          <a:p>
            <a:r>
              <a:rPr lang="en-US" sz="2000" dirty="0">
                <a:latin typeface="Candara"/>
                <a:cs typeface="Candara"/>
              </a:rPr>
              <a:t>cell potential</a:t>
            </a:r>
          </a:p>
          <a:p>
            <a:r>
              <a:rPr lang="en-US" sz="2000" dirty="0">
                <a:latin typeface="Candara"/>
                <a:cs typeface="Candara"/>
              </a:rPr>
              <a:t>circuit</a:t>
            </a:r>
          </a:p>
          <a:p>
            <a:r>
              <a:rPr lang="en-US" sz="2000" dirty="0">
                <a:latin typeface="Candara"/>
                <a:cs typeface="Candara"/>
              </a:rPr>
              <a:t>concentration cell</a:t>
            </a:r>
          </a:p>
          <a:p>
            <a:r>
              <a:rPr lang="en-US" sz="2000" dirty="0">
                <a:latin typeface="Candara"/>
                <a:cs typeface="Candara"/>
              </a:rPr>
              <a:t>corrosion</a:t>
            </a:r>
          </a:p>
          <a:p>
            <a:r>
              <a:rPr lang="en-US" sz="2000" dirty="0">
                <a:latin typeface="Candara"/>
                <a:cs typeface="Candara"/>
              </a:rPr>
              <a:t>current</a:t>
            </a:r>
          </a:p>
          <a:p>
            <a:r>
              <a:rPr lang="en-US" sz="2000" dirty="0">
                <a:latin typeface="Candara"/>
                <a:cs typeface="Candara"/>
              </a:rPr>
              <a:t>dry cell</a:t>
            </a:r>
          </a:p>
          <a:p>
            <a:r>
              <a:rPr lang="en-US" sz="2000" dirty="0">
                <a:latin typeface="Candara"/>
                <a:cs typeface="Candara"/>
              </a:rPr>
              <a:t>electrical potential</a:t>
            </a:r>
          </a:p>
          <a:p>
            <a:r>
              <a:rPr lang="en-US" sz="2000" dirty="0">
                <a:latin typeface="Candara"/>
                <a:cs typeface="Candara"/>
              </a:rPr>
              <a:t>electrical work</a:t>
            </a:r>
          </a:p>
          <a:p>
            <a:r>
              <a:rPr lang="en-US" sz="2000" dirty="0">
                <a:latin typeface="Candara"/>
                <a:cs typeface="Candara"/>
              </a:rPr>
              <a:t>electrolysis</a:t>
            </a:r>
          </a:p>
          <a:p>
            <a:r>
              <a:rPr lang="en-US" sz="2000" dirty="0">
                <a:latin typeface="Candara"/>
                <a:cs typeface="Candara"/>
              </a:rPr>
              <a:t>Electroplating</a:t>
            </a:r>
          </a:p>
          <a:p>
            <a:r>
              <a:rPr lang="en-US" sz="2000" dirty="0">
                <a:latin typeface="Candara"/>
                <a:cs typeface="Candara"/>
              </a:rPr>
              <a:t>Faraday’s constant</a:t>
            </a:r>
          </a:p>
          <a:p>
            <a:r>
              <a:rPr lang="en-US" sz="2000" dirty="0">
                <a:latin typeface="Candara"/>
                <a:cs typeface="Candara"/>
              </a:rPr>
              <a:t>fuel cell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03440" y="806828"/>
            <a:ext cx="44228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galvanic cell</a:t>
            </a:r>
          </a:p>
          <a:p>
            <a:r>
              <a:rPr lang="en-US" sz="2000" dirty="0">
                <a:latin typeface="Candara"/>
                <a:cs typeface="Candara"/>
              </a:rPr>
              <a:t>galvanized iron</a:t>
            </a:r>
          </a:p>
          <a:p>
            <a:r>
              <a:rPr lang="en-US" sz="2000" dirty="0">
                <a:latin typeface="Candara"/>
                <a:cs typeface="Candara"/>
              </a:rPr>
              <a:t>half-reaction method</a:t>
            </a:r>
          </a:p>
          <a:p>
            <a:r>
              <a:rPr lang="en-US" sz="2000" dirty="0">
                <a:latin typeface="Candara"/>
                <a:cs typeface="Candara"/>
              </a:rPr>
              <a:t>inert electrode</a:t>
            </a:r>
          </a:p>
          <a:p>
            <a:r>
              <a:rPr lang="en-US" sz="2000" dirty="0">
                <a:latin typeface="Candara"/>
                <a:cs typeface="Candara"/>
              </a:rPr>
              <a:t>lead acid battery</a:t>
            </a:r>
          </a:p>
          <a:p>
            <a:r>
              <a:rPr lang="en-US" sz="2000" dirty="0">
                <a:latin typeface="Candara"/>
                <a:cs typeface="Candara"/>
              </a:rPr>
              <a:t>lithium ion battery</a:t>
            </a:r>
          </a:p>
          <a:p>
            <a:r>
              <a:rPr lang="en-US" sz="2000" dirty="0">
                <a:latin typeface="Candara"/>
                <a:cs typeface="Candara"/>
              </a:rPr>
              <a:t>Nernst equation</a:t>
            </a:r>
          </a:p>
          <a:p>
            <a:r>
              <a:rPr lang="en-US" sz="2000" dirty="0">
                <a:latin typeface="Candara"/>
                <a:cs typeface="Candara"/>
              </a:rPr>
              <a:t>nickel-cadmium battery</a:t>
            </a:r>
          </a:p>
          <a:p>
            <a:r>
              <a:rPr lang="en-US" sz="2000" dirty="0" err="1">
                <a:latin typeface="Candara"/>
                <a:cs typeface="Candara"/>
              </a:rPr>
              <a:t>overpotential</a:t>
            </a:r>
            <a:endParaRPr lang="en-US" sz="2000" dirty="0">
              <a:latin typeface="Candara"/>
              <a:cs typeface="Candara"/>
            </a:endParaRPr>
          </a:p>
          <a:p>
            <a:r>
              <a:rPr lang="en-US" sz="2000" dirty="0">
                <a:latin typeface="Candara"/>
                <a:cs typeface="Candara"/>
              </a:rPr>
              <a:t>oxidation half-reaction</a:t>
            </a:r>
          </a:p>
          <a:p>
            <a:r>
              <a:rPr lang="en-US" sz="2000" dirty="0">
                <a:latin typeface="Candara"/>
                <a:cs typeface="Candara"/>
              </a:rPr>
              <a:t>primary battery</a:t>
            </a:r>
          </a:p>
          <a:p>
            <a:r>
              <a:rPr lang="en-US" sz="2000" dirty="0">
                <a:latin typeface="Candara"/>
                <a:cs typeface="Candara"/>
              </a:rPr>
              <a:t>reduction half-reaction</a:t>
            </a:r>
          </a:p>
          <a:p>
            <a:r>
              <a:rPr lang="en-US" sz="2000" dirty="0">
                <a:latin typeface="Candara"/>
                <a:cs typeface="Candara"/>
              </a:rPr>
              <a:t>sacrificial anode</a:t>
            </a:r>
          </a:p>
          <a:p>
            <a:r>
              <a:rPr lang="en-US" sz="2000" dirty="0">
                <a:latin typeface="Candara"/>
                <a:cs typeface="Candara"/>
              </a:rPr>
              <a:t>secondary battery</a:t>
            </a:r>
          </a:p>
          <a:p>
            <a:r>
              <a:rPr lang="en-US" sz="2000" dirty="0">
                <a:latin typeface="Candara"/>
                <a:cs typeface="Candara"/>
              </a:rPr>
              <a:t>standard cell potential (</a:t>
            </a:r>
            <a:r>
              <a:rPr lang="en-US" sz="2000" dirty="0" err="1">
                <a:latin typeface="Candara"/>
                <a:cs typeface="Candara"/>
              </a:rPr>
              <a:t>E°cell</a:t>
            </a:r>
            <a:r>
              <a:rPr lang="en-US" sz="2000" dirty="0">
                <a:latin typeface="Candara"/>
                <a:cs typeface="Candara"/>
              </a:rPr>
              <a:t>)</a:t>
            </a:r>
          </a:p>
          <a:p>
            <a:r>
              <a:rPr lang="en-US" sz="2000" dirty="0">
                <a:latin typeface="Candara"/>
                <a:cs typeface="Candara"/>
              </a:rPr>
              <a:t>standard hydrogen electrode (SHE)</a:t>
            </a:r>
          </a:p>
          <a:p>
            <a:r>
              <a:rPr lang="en-US" sz="2000" dirty="0">
                <a:latin typeface="Candara"/>
                <a:cs typeface="Candara"/>
              </a:rPr>
              <a:t>standard reduction potential (E°)</a:t>
            </a:r>
          </a:p>
          <a:p>
            <a:r>
              <a:rPr lang="en-US" sz="2000" dirty="0">
                <a:latin typeface="Candara"/>
                <a:cs typeface="Candara"/>
              </a:rPr>
              <a:t>voltaic cell</a:t>
            </a:r>
          </a:p>
        </p:txBody>
      </p:sp>
    </p:spTree>
    <p:extLst>
      <p:ext uri="{BB962C8B-B14F-4D97-AF65-F5344CB8AC3E}">
        <p14:creationId xmlns:p14="http://schemas.microsoft.com/office/powerpoint/2010/main" val="62846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</Words>
  <Application>Microsoft Macintosh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2019-11-03T16:56:49Z</dcterms:created>
  <dcterms:modified xsi:type="dcterms:W3CDTF">2019-11-03T16:57:23Z</dcterms:modified>
</cp:coreProperties>
</file>