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1" r:id="rId2"/>
    <p:sldId id="288" r:id="rId3"/>
    <p:sldId id="289" r:id="rId4"/>
    <p:sldId id="320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379E9-F1F8-F04B-B898-AD0DC9C7687F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A408E-42D0-1E42-86FE-82D96A94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1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9F1BF-D5A0-E346-AF12-83C4175F1F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8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9F1BF-D5A0-E346-AF12-83C4175F1F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9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2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0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8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0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2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7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2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3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4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0D591-2052-3C4B-A086-B2A9883ABAF3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8A966-3EEB-FB4F-95C1-33CFCA395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3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20803"/>
            <a:ext cx="8624310" cy="232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2B: Perennial grass biomass resources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2.10: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Grass is an herbaceous perennial biomass feedstock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2.11: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Grass biomass feedstock considerations &amp; species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2.12: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Environmental impact of grass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4510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2.12: Environmental impact </a:t>
            </a:r>
            <a:b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of grass biomass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485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1545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Environmental impacts (1)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007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Dahiya (2015); https://www.21stcentech.com/energy-in-the-21st-century-part-7-from-biomass-to-biofuels/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748465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environmental impacts of using grass biomass can be both positive and negative.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118" y="1441028"/>
            <a:ext cx="835149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Greenhouse gas emissions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(GHG) Grass biomass production has the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potential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to be carbon-neutral. Neutrality is most likely for: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perennial grasses needing the lowest inputs of energy and nutrients to produce;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used by direct combustion.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As the root system of grass stands develop carbon can be net sequestered.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7940" y="3505928"/>
            <a:ext cx="4542485" cy="252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Energy conversion efficiency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as measured by the energy-out : energy-in ratio is high in comparison to other forms of bio-energy. 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Direct conversion is the most energy efficient use of grass biomass.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Other conversions require larger energy inputs.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63793" y="3528836"/>
          <a:ext cx="2534323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Bioenergy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EO:EI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Grass pellets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Biodiesel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Corn ethanol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1.2:1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Grass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ethanol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4:1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8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29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Comparative EROEI values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6028559" y="3786944"/>
            <a:ext cx="5519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https://www.21stcentech.com/energy-in-the-21st-century-part-7-from-biomass-to-biofuels/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748465"/>
            <a:ext cx="8351493" cy="69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These values are from 2006 and may have changed a bit, but are useful for relative comparisons.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70909" y="1422158"/>
          <a:ext cx="3849092" cy="5252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735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solidFill>
                            <a:schemeClr val="bg1"/>
                          </a:solidFill>
                        </a:rPr>
                        <a:t>gufl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/technology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EROEI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hydrogen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0.5:1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corn ethanol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1.2:1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oil sands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corn biodiesel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geothermal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29068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switchgrass ethanol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4:1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149940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solar thermal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55073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54007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sugar cane ethanol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8.3 – 10.2:1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588037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solar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259243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10L1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41190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natural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437239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hydropower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12:1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275663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windpower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19:1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472771"/>
                  </a:ext>
                </a:extLst>
              </a:tr>
              <a:tr h="50804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conventional oil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25:1 but dropping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086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50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1545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Environmental impacts (2)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6118" y="725677"/>
            <a:ext cx="835149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Protection of soil &amp; water resources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Perennial grasses are an excellent soil covering and prevent erosion while allowing infiltration of water.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Growth of perennial grasses absorbs nutrients and prevents nutrient runoff.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Establishment of stands may require minimal use of herbicides but they become unnecessary once grass is established.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Pesticides aren’t generally needed.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7940" y="2644587"/>
            <a:ext cx="8359671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Wildlife nesting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will occur in most stands of grass as long as harvest is delayed during nesting season.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the Northeast, a delay until 1 August allows bobolinks to nest and fledge.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338" y="3711206"/>
            <a:ext cx="835967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Use of marginal land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perennial energy grasses can be grown on marginal soils not used for production of human or animal food.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736" y="4427449"/>
            <a:ext cx="8359671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Air emissions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NOx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and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SOx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are higher with perennial energy grasses than with wood biomass so care must be taken in growth and harvesting and in choosing appropriate combustion equipment.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0736" y="5474465"/>
            <a:ext cx="835967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Invasive plants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are a legitimate and sometimes serious concern since some energy grass species are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invasives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9837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435</Words>
  <Application>Microsoft Macintosh PowerPoint</Application>
  <PresentationFormat>On-screen Show (4:3)</PresentationFormat>
  <Paragraphs>77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2019-09-04T23:22:46Z</dcterms:created>
  <dcterms:modified xsi:type="dcterms:W3CDTF">2019-09-04T23:23:47Z</dcterms:modified>
</cp:coreProperties>
</file>