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2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0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C6F6-7675-1D48-BD2C-A0FA56F979B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9E18-62C5-C74B-A7B4-33AB53E4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662" y="947555"/>
            <a:ext cx="8255788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2A: Woody biomass resources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2.1: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Recap: What is woody biomass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2.2: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Use and benefits of woody biomass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2.3: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Sources of bioenergy biomass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2.4: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Wood resources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2.5: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Study of wood energy resources in Vermont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2.6: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Role of woody biomass in the Northern Forest region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2.7: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Harvesting, transporting &amp; storage of woody biomass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2.8: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Northern Forest recommendations for biomass use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2.9: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Future of woody biomass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3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2.4: Wood resources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277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258"/>
            <a:ext cx="15823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Forests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9" name="Oval 8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5618" y="701168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Forest: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land with at least 10% tree cover</a:t>
            </a:r>
            <a:endParaRPr lang="en-US" u="sng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618" y="1116666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US: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Forest covers about 1/3 of all land mass.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750 million acres  (~3 million square km)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6393690"/>
            <a:ext cx="190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Dahiya</a:t>
            </a:r>
            <a:r>
              <a:rPr lang="en-US" sz="1400" dirty="0"/>
              <a:t> (2015); UN FAO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0949" y="2469445"/>
            <a:ext cx="486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Table of forest resources by country from UN FAO</a:t>
            </a:r>
          </a:p>
        </p:txBody>
      </p:sp>
      <p:pic>
        <p:nvPicPr>
          <p:cNvPr id="7" name="Picture 6" descr="y0900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1"/>
          <a:stretch/>
        </p:blipFill>
        <p:spPr>
          <a:xfrm>
            <a:off x="324108" y="2358574"/>
            <a:ext cx="8664941" cy="37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5122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Forest ownership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18" y="701168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US forest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ownership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varies by region.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254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(2015); US Forest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7932" y="1129843"/>
            <a:ext cx="835149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eastern US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forests are largely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privately owned.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Individuals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Corporations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Investment firms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NGOs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932" y="3521986"/>
            <a:ext cx="83514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western US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forests are largely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publically held.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 Forest Service;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 Bureau of Land Management; &amp;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 National Park Service.</a:t>
            </a:r>
          </a:p>
        </p:txBody>
      </p:sp>
      <p:pic>
        <p:nvPicPr>
          <p:cNvPr id="5" name="Picture 4" descr="forest-brochure-4-6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7" t="14021" r="-1" b="16425"/>
          <a:stretch/>
        </p:blipFill>
        <p:spPr>
          <a:xfrm>
            <a:off x="5250329" y="877503"/>
            <a:ext cx="3678781" cy="58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35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chemeClr val="bg1"/>
                </a:solidFill>
                <a:latin typeface="Avenir Heavy"/>
                <a:cs typeface="Avenir Heavy"/>
              </a:rPr>
              <a:t>Goals of forest ownership?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Forests are managed for a variety of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goals &amp; objectives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ranging from simple profit to ongoing profit to preservation and conservation.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5618" y="1601465"/>
            <a:ext cx="83514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Plantation management: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trees are planted for the express purpose of harvesting for uses ranging from paper pulp to lumber to bioenergy.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Common in the southeastern US (45 million acres)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 can wait for need or maximal profit. The longer the tree grows the more valuable it is.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618" y="3447795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lnSpc>
                <a:spcPct val="120000"/>
              </a:lnSpc>
            </a:pPr>
            <a:r>
              <a:rPr lang="en-US" dirty="0">
                <a:latin typeface="Avenir Black"/>
                <a:cs typeface="Avenir Black"/>
              </a:rPr>
              <a:t>Advantages?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Preserves natural forests?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618" y="4408716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lnSpc>
                <a:spcPct val="120000"/>
              </a:lnSpc>
            </a:pPr>
            <a:r>
              <a:rPr lang="en-US" dirty="0">
                <a:latin typeface="Avenir Black"/>
                <a:cs typeface="Avenir Black"/>
              </a:rPr>
              <a:t>Disadvantages?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Monocultures are vulnerable to diseases &amp; pests; and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Don</a:t>
            </a:r>
            <a:r>
              <a:rPr lang="uk-UA" dirty="0">
                <a:latin typeface="Avenir Medium"/>
                <a:cs typeface="Avenir Medium"/>
              </a:rPr>
              <a:t>’</a:t>
            </a:r>
            <a:r>
              <a:rPr lang="en-US" dirty="0">
                <a:latin typeface="Avenir Medium"/>
                <a:cs typeface="Avenir Medium"/>
              </a:rPr>
              <a:t>t benefit wildlife as much as natural ecosystems do.</a:t>
            </a:r>
          </a:p>
        </p:txBody>
      </p:sp>
    </p:spTree>
    <p:extLst>
      <p:ext uri="{BB962C8B-B14F-4D97-AF65-F5344CB8AC3E}">
        <p14:creationId xmlns:p14="http://schemas.microsoft.com/office/powerpoint/2010/main" val="8290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036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Forest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Most forest management schemes share the goal of creating sustainable forest 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sustainable tree production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8840" y="1622486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Regeneration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accomplished by: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Artificial replanting; or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Natural regeneration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840" y="2844065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Best management practices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seek to: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Maintain water quality; and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Create resilience to attack by diseases &amp; insects.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2884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02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Issues: overstocking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18" y="701168"/>
            <a:ext cx="8477136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Overstocking: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forests that are too densely wooded for optimal timber growth.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Fire hazards;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Stagnant growth; and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Encourage diseases, insects &amp; invasive species.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618" y="6384761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1" name="Oval 20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1887" y="2157033"/>
            <a:ext cx="8477136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Management solutions?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Controlled burning;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Thinning; or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Limited commercial harvesting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6931" y="4992884"/>
            <a:ext cx="138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images?</a:t>
            </a:r>
          </a:p>
        </p:txBody>
      </p:sp>
      <p:pic>
        <p:nvPicPr>
          <p:cNvPr id="7" name="Picture 6" descr="Boreal_pine_forest_after_f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81" y="3569727"/>
            <a:ext cx="6749143" cy="26810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0553" y="6250765"/>
            <a:ext cx="554560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Avenir Medium"/>
                <a:cs typeface="Avenir Medium"/>
              </a:rPr>
              <a:t>Yellowstone fire of 1988 burned 880,000 acres</a:t>
            </a:r>
          </a:p>
        </p:txBody>
      </p:sp>
    </p:spTree>
    <p:extLst>
      <p:ext uri="{BB962C8B-B14F-4D97-AF65-F5344CB8AC3E}">
        <p14:creationId xmlns:p14="http://schemas.microsoft.com/office/powerpoint/2010/main" val="11331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7720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Issues: ‘hi-grading’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47" name="Oval 46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ardrop 4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5618" y="701168"/>
            <a:ext cx="847713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‘Hi-grading’: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harvesting only the biggest or healthiest trees and leaving the small or unhealthy trees to regenerate the forest. Common in hardwood forests.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Limits long-term profits; and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Limits ecosystem regeneration and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function.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1974" y="2666550"/>
            <a:ext cx="8477136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Management solutions?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Clearing small &amp; sick trees after the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 of the most valuable lumber.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material may be valuable as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bioenergy resource.</a:t>
            </a:r>
          </a:p>
        </p:txBody>
      </p:sp>
      <p:pic>
        <p:nvPicPr>
          <p:cNvPr id="5" name="Picture 4" descr="High Graded White Oak 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7" y="1523998"/>
            <a:ext cx="3809999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441</Words>
  <Application>Microsoft Macintosh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2019-09-05T00:47:00Z</dcterms:created>
  <dcterms:modified xsi:type="dcterms:W3CDTF">2019-09-05T00:48:00Z</dcterms:modified>
</cp:coreProperties>
</file>