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90" r:id="rId3"/>
    <p:sldId id="29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1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7138C-004D-344A-94A6-BF6A946B4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F9A3A-C183-7E4B-AEC4-ECFC9D192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1FD2-1CDB-C744-9F95-27D10B6E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5F39-CDAE-594E-A797-1E37B33A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9401-253A-8441-BDB6-96975D15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59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A252-9B0F-FF4D-877A-9FE9F3D34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72728-41FD-DF44-A0AA-05EE27316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C65E8-EF76-C046-9B5C-69C40261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E3376-FF43-F046-BB6D-CDE559AF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3471-E5EA-9040-8537-C7BC5632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C0E4-4791-ED42-9928-EF710D07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0F22-1B44-F24D-8C71-75AC8C0E9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AF517-FD6F-F443-A47D-1C2338D2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87716-CAAB-B444-91EC-D5906025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DA099-45A4-3A47-93BB-71ECCB65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4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03B2-F997-C649-AFC9-92C7F0A6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80AB9-45B4-6843-A616-D0A11DDA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1C9C8-A7B7-FB44-804B-139450ACF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0DA06-8D7F-FD48-8AEC-5B8811E0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95D7A-690B-B142-8B52-C9792866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A4FD7-4097-6444-B94A-19437E1B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E797-8682-1646-8F48-75AC7FEC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0DC24-A182-5148-B1C5-E04CFB2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7F390-E079-4C49-9A19-94BDA28F2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24C43-5EA7-4F4C-96C6-51E458DC4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ABE59-A0A8-DA47-BD15-404981194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17A25-620E-8646-963B-73BA0E68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CBD0E-0777-C149-A846-01C977B4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16671-EDDD-A24A-94A9-6DD4912D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21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E4E1-9611-7945-9D3E-4A922707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28CE5B-3219-D342-99F8-BEC9B851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4582-B337-3349-8760-0B13AECD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ADA3F-8D40-0043-85D6-6A16C5D7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4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31CB5-155B-AE49-ABFD-8D4A7847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B4AEF-73EB-0F41-8422-E1742861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94FC5-9737-0F43-BF8B-AE94BAB7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7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ED95-E71B-F645-99B2-0B55789A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9169A-EDF1-EF44-A55B-C25D8BDFF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32291-25F0-2247-8C37-EDF689F23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5BC47-6FAF-C24B-A9FF-AA514FF9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46A58-45CB-AB4D-B7E1-42CC5D06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4D7CB-78C9-F24D-BDAE-56CD7F843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26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C02E-D6BB-9E45-9122-E801F055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56F01-96A5-7D4A-BB33-09ED86703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F1A7A-B3A2-2145-AC2D-F59EA3FA9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AB989-18BE-C244-9801-72D58B1D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60AB1-0864-4543-A6AA-56BA7CAB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6F9F5-9485-D044-B1FF-B8E6AFDF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F8C3-9BFD-784F-9201-730DA257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FAD7C-F498-1B4A-A827-999AD9BB4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8410F-31D9-3B40-A5C4-9E37B22E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DD8D6-116C-F144-90C3-20939D1B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8C8B9-AEF5-F045-89A1-6D83512D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36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B694C9-CB40-5247-98B2-0B08DBCF5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326FE-8487-094E-B190-7C83E7341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090BF-0FD9-EC4B-AF13-8D19CC3C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030EF-75A2-4945-B2D7-509CCCF6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FA3FB-F2FA-9746-A61B-36D9AB0A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1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0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9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4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20CBB-CA6F-AF4A-8CAE-D9C4E47F7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96E48-789A-0645-8494-E89D75C2D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B0B40-55CD-E64D-925D-E60B062EF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7827-6636-7044-8E86-F834D6FDD71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C6BE-9B25-284B-A240-A10B8F179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E1203-C968-504A-A221-0E348C0BD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343E-53F2-1249-894D-F073950A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057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3.10: Bulk delivery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721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5669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Bulk delivery considerations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Bulk delivery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very convenient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the user as most storage systems automatically feed pellets to the stove or boiler and require little work by the users.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956" y="1933626"/>
            <a:ext cx="8351493" cy="3981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However, bulk delivery and storage require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reliable supplier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 When finding a supplier consider the following issues: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Delivery distance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less than 50 miles optimally;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Commitment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to the bulk market;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Guarantee of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reliable supply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Quality of pellets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avoid pellets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produced from construction &amp;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demolition waste and be sure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that pellet quality is compatible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with the heating equipment you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choose.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0776"/>
          <a:stretch/>
        </p:blipFill>
        <p:spPr>
          <a:xfrm>
            <a:off x="4360103" y="3731819"/>
            <a:ext cx="4528143" cy="263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4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246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Sizing a pellet storage silo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441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Consider installing a silo capable of storing more than the pellet delivery truck used by your supplier, maybe </a:t>
            </a:r>
            <a:r>
              <a:rPr lang="en-US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1.5x larger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will allow you to accept delivery before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current supply of pellets is depleted.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313" y="1779524"/>
            <a:ext cx="3048000" cy="4546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2821" y="2309940"/>
            <a:ext cx="4562678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Silos are available in increments of 10, 15,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25 or 35 tons.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821" y="2885689"/>
            <a:ext cx="4233446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 a minimum silo size of 15 tons for small commercial or institutional boilers.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47" y="3887502"/>
            <a:ext cx="2630139" cy="258161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31414" y="4771694"/>
            <a:ext cx="2920169" cy="1611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While most silos are located outside of the building they supply, they can be housed in structures.</a:t>
            </a:r>
          </a:p>
        </p:txBody>
      </p:sp>
    </p:spTree>
    <p:extLst>
      <p:ext uri="{BB962C8B-B14F-4D97-AF65-F5344CB8AC3E}">
        <p14:creationId xmlns:p14="http://schemas.microsoft.com/office/powerpoint/2010/main" val="8339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255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2019-09-16T23:06:02Z</dcterms:created>
  <dcterms:modified xsi:type="dcterms:W3CDTF">2019-09-16T23:07:18Z</dcterms:modified>
</cp:coreProperties>
</file>