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94" r:id="rId3"/>
    <p:sldId id="267" r:id="rId4"/>
    <p:sldId id="300" r:id="rId5"/>
    <p:sldId id="303" r:id="rId6"/>
    <p:sldId id="30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1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0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2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9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4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B75B-F257-B645-9826-4F954173806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2E88-1A40-1045-9EB6-A5EDF263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8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8060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3.11: Pellet stoves vs boilers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47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6834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Pellet stoves vs. boilers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4296" y="77771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Stoves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are designed to provide heat for residential buildings.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Generally, pellets are loaded by hand.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5830" y="1670779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Boilers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are designed to provide heat for larger buildings.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Fed from pellet silos; &amp;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More automated and controlled.</a:t>
            </a:r>
          </a:p>
        </p:txBody>
      </p:sp>
    </p:spTree>
    <p:extLst>
      <p:ext uri="{BB962C8B-B14F-4D97-AF65-F5344CB8AC3E}">
        <p14:creationId xmlns:p14="http://schemas.microsoft.com/office/powerpoint/2010/main" val="387326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3449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Pellet stove considerations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834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energy.gov</a:t>
            </a:r>
            <a:r>
              <a:rPr lang="en-US" sz="1400" dirty="0"/>
              <a:t>/</a:t>
            </a:r>
            <a:r>
              <a:rPr lang="en-US" sz="1400" dirty="0" err="1"/>
              <a:t>energysaver</a:t>
            </a:r>
            <a:r>
              <a:rPr lang="en-US" sz="1400" dirty="0"/>
              <a:t>/wood-and-pellet-heating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4296" y="77771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Proper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sizing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is critical to ensure good stove performance.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Oversized stoves will be run at low temperatures, causing air emissions.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Undersized stoves won’t provide sufficient heat.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4164" y="1821875"/>
            <a:ext cx="7113952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Rule of thumb?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2,000 SF home can be heated with a stove rated at 60,000 Btu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1,300 SF home can be heated with a stove rated at 42,000 Btu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338" y="2980488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Some municipalities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restrict use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wood burning because of concerns about air emissions, so check before planning on using wood.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Today, EPA certification helps consumers lower air emissions.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pellets are the cleanest burning wood fuel.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4296" y="4425547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Location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of pellet stoves influences how efficiently they heat homes.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Place the stove in the room used most often.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 fans or blowers to move warm air to other areas.</a:t>
            </a:r>
          </a:p>
        </p:txBody>
      </p:sp>
    </p:spTree>
    <p:extLst>
      <p:ext uri="{BB962C8B-B14F-4D97-AF65-F5344CB8AC3E}">
        <p14:creationId xmlns:p14="http://schemas.microsoft.com/office/powerpoint/2010/main" val="256445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0265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Pellet stoves are efficient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834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energy.gov</a:t>
            </a:r>
            <a:r>
              <a:rPr lang="en-US" sz="1400" dirty="0"/>
              <a:t>/</a:t>
            </a:r>
            <a:r>
              <a:rPr lang="en-US" sz="1400" dirty="0" err="1"/>
              <a:t>energysaver</a:t>
            </a:r>
            <a:r>
              <a:rPr lang="en-US" sz="1400" dirty="0"/>
              <a:t>/wood-and-pellet-heating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4296" y="77771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Pellet stoves have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very high combustion and heating efficiencies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EPA certified stoves are in the 70 – 83% range.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Heating capacities are between 8,000 and 90,000 Btu per hour.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296" y="1980663"/>
            <a:ext cx="8351493" cy="113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cost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of pellet stoves is $1,700 – 3000.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Installation is less expensive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when the stove can be vented directly out of the room without a chimney or flue.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974" y="3293375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pellet appliances are available as: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Freestanding stoves; or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Fireplace inserts.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660" y="4355208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Most are fed via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pellet hopper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that stores 35 – 130 pounds of pellets.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Refilled about once per day.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Most are fed via a timer but several have thermostats that govern feed rate.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4957" y="550942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Maintenance: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Weekly cleaning;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100 kWh / month to run fans, controls &amp; pellet feeders</a:t>
            </a:r>
          </a:p>
        </p:txBody>
      </p:sp>
    </p:spTree>
    <p:extLst>
      <p:ext uri="{BB962C8B-B14F-4D97-AF65-F5344CB8AC3E}">
        <p14:creationId xmlns:p14="http://schemas.microsoft.com/office/powerpoint/2010/main" val="90243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33165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Fireplace inserts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834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energy.gov</a:t>
            </a:r>
            <a:r>
              <a:rPr lang="en-US" sz="1400" dirty="0"/>
              <a:t>/</a:t>
            </a:r>
            <a:r>
              <a:rPr lang="en-US" sz="1400" dirty="0" err="1"/>
              <a:t>energysaver</a:t>
            </a:r>
            <a:r>
              <a:rPr lang="en-US" sz="1400" dirty="0"/>
              <a:t>/wood-and-pellet-heating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4296" y="77771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High-efficiency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fireplace inserts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function like stoves, but fit into the masonry or hearth of a fireplace.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296" y="1804495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most efficient heating,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installation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of fireplace inserts is critical.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insert must be as air-tight as possible; &amp;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Approved insulation must be used to fill any gaps.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chimney should be cleaned regularly</a:t>
            </a:r>
          </a:p>
        </p:txBody>
      </p:sp>
    </p:spTree>
    <p:extLst>
      <p:ext uri="{BB962C8B-B14F-4D97-AF65-F5344CB8AC3E}">
        <p14:creationId xmlns:p14="http://schemas.microsoft.com/office/powerpoint/2010/main" val="10808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479</Words>
  <Application>Microsoft Macintosh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2019-09-16T23:07:43Z</dcterms:created>
  <dcterms:modified xsi:type="dcterms:W3CDTF">2019-09-16T23:09:40Z</dcterms:modified>
</cp:coreProperties>
</file>