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97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9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9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7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7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95FB-6014-214B-BF6F-59F99305C4A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549D-CCA9-E34B-8FA6-4B2F8A6EF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005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3.13: Air emissions, permitting 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&amp; ash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638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29201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Air emissions?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8658882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Like all fuels, wood produces a number of air emissions: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Particulate matter (PM);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Carbon monoxide (CO);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Nitrogen oxides (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NOx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); &amp;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Sulfur oxides (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SOx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42796" y="1082504"/>
            <a:ext cx="511984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 Increased with wood vs. fossil fuel</a:t>
            </a:r>
            <a:endParaRPr lang="en-US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9787" y="1996506"/>
            <a:ext cx="511984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  <a:sym typeface="Wingdings"/>
              </a:rPr>
              <a:t> Decreased with wood vs. fossil fuel</a:t>
            </a:r>
            <a:endParaRPr lang="en-US" dirty="0">
              <a:solidFill>
                <a:srgbClr val="0000FF"/>
              </a:solidFill>
              <a:latin typeface="Avenir Medium"/>
              <a:cs typeface="Avenir Medium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554" y="3325633"/>
          <a:ext cx="6069859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9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lb</a:t>
                      </a:r>
                      <a:r>
                        <a:rPr lang="en-US" b="1" baseline="0" dirty="0"/>
                        <a:t> / million Btu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NOx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SOx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Wood pellet boiler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Wood chip</a:t>
                      </a:r>
                      <a:r>
                        <a:rPr lang="en-US" baseline="0" dirty="0"/>
                        <a:t> boiler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 boiler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Propane boiler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gas boiler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9338" y="2886178"/>
            <a:ext cx="661858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venir Medium"/>
                <a:cs typeface="Avenir Medium"/>
              </a:rPr>
              <a:t>Partial emissions data for wood pellets from a Danish study. </a:t>
            </a:r>
          </a:p>
        </p:txBody>
      </p:sp>
    </p:spTree>
    <p:extLst>
      <p:ext uri="{BB962C8B-B14F-4D97-AF65-F5344CB8AC3E}">
        <p14:creationId xmlns:p14="http://schemas.microsoft.com/office/powerpoint/2010/main" val="24205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129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Permitting pellet boilers in 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6925822" cy="188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 has air emission regulations that all combustion equipment must meet.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Boilers larger than 3 million Btu / hour need an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operating permit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Smaller boilers do not need this permit.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0230" y="3105703"/>
            <a:ext cx="5718640" cy="2356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venir Medium"/>
                <a:cs typeface="Avenir Medium"/>
              </a:rPr>
              <a:t>However, MA Department of Environmental Protection (DEP) may require </a:t>
            </a:r>
            <a:r>
              <a:rPr lang="en-US" b="1" dirty="0">
                <a:latin typeface="Avenir Black"/>
                <a:cs typeface="Avenir Black"/>
              </a:rPr>
              <a:t>plan approval </a:t>
            </a:r>
            <a:r>
              <a:rPr lang="en-US" b="1" dirty="0">
                <a:latin typeface="Avenir Medium"/>
                <a:cs typeface="Avenir Medium"/>
              </a:rPr>
              <a:t>for boilers.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Contact the DEP during the planning phase and before you purchase a boiler.</a:t>
            </a:r>
          </a:p>
          <a:p>
            <a:pPr>
              <a:lnSpc>
                <a:spcPct val="110000"/>
              </a:lnSpc>
            </a:pPr>
            <a:endParaRPr lang="en-US" sz="800" dirty="0"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Plan approval may require installation of </a:t>
            </a:r>
            <a:r>
              <a:rPr lang="en-US" dirty="0">
                <a:latin typeface="Avenir Black"/>
                <a:cs typeface="Avenir Black"/>
              </a:rPr>
              <a:t>emissions control technology</a:t>
            </a:r>
            <a:r>
              <a:rPr lang="en-US" dirty="0"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4552"/>
          <a:stretch/>
        </p:blipFill>
        <p:spPr>
          <a:xfrm>
            <a:off x="6145646" y="1677751"/>
            <a:ext cx="2783464" cy="482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898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Ash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2157551"/>
            <a:ext cx="8476222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MA, the DEP Bureau of Waste Prevention-Business Compliance Division must issue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“beneficial use determination”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order to approve any use of ash from pellet boilers.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3679" y="3356589"/>
            <a:ext cx="8462771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Avenir Black"/>
                <a:cs typeface="Avenir Black"/>
              </a:rPr>
              <a:t>Potential beneficial uses of ash?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latin typeface="Avenir Medium"/>
                <a:cs typeface="Avenir Medium"/>
              </a:rPr>
              <a:t>Fertilizer for lawns or athletic fields;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latin typeface="Avenir Medium"/>
                <a:cs typeface="Avenir Medium"/>
              </a:rPr>
              <a:t>Soil amendment; &amp;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latin typeface="Avenir Medium"/>
                <a:cs typeface="Avenir Medium"/>
              </a:rPr>
              <a:t>Composting.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679" y="4945362"/>
            <a:ext cx="846277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Inappropriate use may lead to accumulation of </a:t>
            </a:r>
            <a:r>
              <a:rPr lang="en-US" dirty="0">
                <a:latin typeface="Avenir Black"/>
                <a:cs typeface="Avenir Black"/>
              </a:rPr>
              <a:t>excess nutrients </a:t>
            </a:r>
            <a:r>
              <a:rPr lang="en-US" dirty="0">
                <a:latin typeface="Avenir Medium"/>
                <a:cs typeface="Avenir Medium"/>
              </a:rPr>
              <a:t>and nutrient runoff.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5270" y="751188"/>
            <a:ext cx="8476222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 considers wood ash from commercial or institutional sources to be a solid waste and it may therefore be subject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hazardous waste rules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However, only ash from pellets made from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construction and demolition debris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is subject to such regulation.</a:t>
            </a:r>
          </a:p>
        </p:txBody>
      </p:sp>
    </p:spTree>
    <p:extLst>
      <p:ext uri="{BB962C8B-B14F-4D97-AF65-F5344CB8AC3E}">
        <p14:creationId xmlns:p14="http://schemas.microsoft.com/office/powerpoint/2010/main" val="329961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397</Words>
  <Application>Microsoft Macintosh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2019-09-16T23:27:00Z</dcterms:created>
  <dcterms:modified xsi:type="dcterms:W3CDTF">2019-09-16T23:28:48Z</dcterms:modified>
</cp:coreProperties>
</file>