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0" r:id="rId2"/>
    <p:sldId id="299" r:id="rId3"/>
    <p:sldId id="288" r:id="rId4"/>
    <p:sldId id="28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6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9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00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8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6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6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77D7-E3AE-FD40-8153-A2DE272D2DE9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C88BF-B438-7C47-9EB5-4778EF4539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1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370" y="947555"/>
            <a:ext cx="78028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3B: Wood pellet heating</a:t>
            </a:r>
          </a:p>
          <a:p>
            <a:endParaRPr lang="en-US" sz="8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pellets &amp; current use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Two wood pellet heat case studies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3.10: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Bulk delivery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stoves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boilers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Air emissions, permitting &amp; ash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Economics of wood pellet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Recent wood pellet projects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3449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3.15: Recent wood pellet projects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589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60983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Windham Wood Heat Initiative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507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www.businessvermont.com</a:t>
            </a:r>
            <a:r>
              <a:rPr lang="en-US" sz="1400" dirty="0"/>
              <a:t>/two-school-buildings-stay-warm-with-local-renewable-heat-from-wood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5270" y="751188"/>
            <a:ext cx="8633840" cy="161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venir Medium"/>
                <a:cs typeface="Avenir Medium"/>
              </a:rPr>
              <a:t>The </a:t>
            </a:r>
            <a:r>
              <a:rPr lang="en-US" dirty="0">
                <a:latin typeface="Avenir Black"/>
                <a:cs typeface="Avenir Black"/>
              </a:rPr>
              <a:t>Windham Wood Heat Initiative </a:t>
            </a:r>
            <a:r>
              <a:rPr lang="en-US" dirty="0">
                <a:latin typeface="Avenir Medium"/>
                <a:cs typeface="Avenir Medium"/>
              </a:rPr>
              <a:t>seeks to help Windham county schools &amp; municipal buildings to: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Reduce heating costs;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Create an advanced wood-heating hub; and 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Strengthen local forest economies.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9592" y="2389358"/>
            <a:ext cx="8633840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venir Black"/>
                <a:cs typeface="Avenir Black"/>
              </a:rPr>
              <a:t>How? </a:t>
            </a:r>
            <a:r>
              <a:rPr lang="en-US" dirty="0">
                <a:latin typeface="Avenir Medium"/>
                <a:cs typeface="Avenir Medium"/>
              </a:rPr>
              <a:t>The initiative covers 25% of project costs up to $75,000.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Funded by $1.6 million from the Clean Energy Development Fund via Vermont Yankee decommissioning.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5212" y="3513918"/>
            <a:ext cx="8633840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venir Black"/>
                <a:cs typeface="Avenir Black"/>
              </a:rPr>
              <a:t>Impact? </a:t>
            </a:r>
            <a:r>
              <a:rPr lang="en-US" dirty="0">
                <a:latin typeface="Avenir Medium"/>
                <a:cs typeface="Avenir Medium"/>
              </a:rPr>
              <a:t>Converting 20 buildings to wood fuel should retain $3 million in the local economy over the 25-year lifespan of the heating systems.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0832" y="4371918"/>
            <a:ext cx="8633840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venir Black"/>
                <a:cs typeface="Avenir Black"/>
              </a:rPr>
              <a:t>But fossil fuel prices are low!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Avenir Medium"/>
                <a:cs typeface="Avenir Medium"/>
              </a:rPr>
              <a:t>Yes, but they are forecast to fluctuate and rise while wood energy prices should stay far more stable and contribute to the local economy.</a:t>
            </a:r>
          </a:p>
        </p:txBody>
      </p:sp>
    </p:spTree>
    <p:extLst>
      <p:ext uri="{BB962C8B-B14F-4D97-AF65-F5344CB8AC3E}">
        <p14:creationId xmlns:p14="http://schemas.microsoft.com/office/powerpoint/2010/main" val="209918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382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Two WWHI schools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507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www.businessvermont.com</a:t>
            </a:r>
            <a:r>
              <a:rPr lang="en-US" sz="1400" dirty="0"/>
              <a:t>/two-school-buildings-stay-warm-with-local-renewable-heat-from-wood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95270" y="751188"/>
            <a:ext cx="8633840" cy="2051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venir Medium"/>
                <a:cs typeface="Avenir Medium"/>
              </a:rPr>
              <a:t>The boiler of Brattleboro’s </a:t>
            </a:r>
            <a:r>
              <a:rPr lang="en-US" dirty="0" err="1">
                <a:latin typeface="Avenir Black"/>
                <a:cs typeface="Avenir Black"/>
              </a:rPr>
              <a:t>Esteyville</a:t>
            </a:r>
            <a:r>
              <a:rPr lang="en-US" dirty="0">
                <a:latin typeface="Avenir Black"/>
                <a:cs typeface="Avenir Black"/>
              </a:rPr>
              <a:t> Elementary School </a:t>
            </a:r>
            <a:r>
              <a:rPr lang="en-US" dirty="0">
                <a:latin typeface="Avenir Medium"/>
                <a:cs typeface="Avenir Medium"/>
              </a:rPr>
              <a:t>failed in September 2015.</a:t>
            </a:r>
          </a:p>
          <a:p>
            <a:pPr>
              <a:lnSpc>
                <a:spcPct val="110000"/>
              </a:lnSpc>
            </a:pPr>
            <a:endParaRPr lang="en-US" sz="800" dirty="0"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Avenir Medium"/>
                <a:cs typeface="Avenir Medium"/>
              </a:rPr>
              <a:t>WWHI fast-tracked the project to switch to wood heat within the heating season.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Wood pellets replace 1,100 gallons of fuel oil; and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Add $3,700 to the local economy each year.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Students are learning about carbon footprints.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5270" y="3224214"/>
            <a:ext cx="8633840" cy="113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venir Medium"/>
                <a:cs typeface="Avenir Medium"/>
              </a:rPr>
              <a:t>Brattleboro’s </a:t>
            </a:r>
            <a:r>
              <a:rPr lang="en-US" dirty="0">
                <a:latin typeface="Avenir Black"/>
                <a:cs typeface="Avenir Black"/>
              </a:rPr>
              <a:t>Academy School </a:t>
            </a:r>
            <a:r>
              <a:rPr lang="en-US" dirty="0">
                <a:latin typeface="Avenir Medium"/>
                <a:cs typeface="Avenir Medium"/>
              </a:rPr>
              <a:t>switched from oil heat to wood pellets.</a:t>
            </a:r>
          </a:p>
          <a:p>
            <a:pPr>
              <a:lnSpc>
                <a:spcPct val="110000"/>
              </a:lnSpc>
            </a:pPr>
            <a:endParaRPr lang="en-US" sz="800" dirty="0"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Oil use was reduced by 15,000 gallons; and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latin typeface="Avenir Medium"/>
                <a:cs typeface="Avenir Medium"/>
              </a:rPr>
              <a:t>$50,000 was added to the local economy.</a:t>
            </a:r>
          </a:p>
        </p:txBody>
      </p:sp>
    </p:spTree>
    <p:extLst>
      <p:ext uri="{BB962C8B-B14F-4D97-AF65-F5344CB8AC3E}">
        <p14:creationId xmlns:p14="http://schemas.microsoft.com/office/powerpoint/2010/main" val="357975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289</Words>
  <Application>Microsoft Macintosh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2019-09-16T23:36:42Z</dcterms:created>
  <dcterms:modified xsi:type="dcterms:W3CDTF">2019-09-16T23:38:03Z</dcterms:modified>
</cp:coreProperties>
</file>