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9" r:id="rId2"/>
    <p:sldId id="291" r:id="rId3"/>
    <p:sldId id="292" r:id="rId4"/>
    <p:sldId id="316" r:id="rId5"/>
    <p:sldId id="31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6BBA-ACD9-B74D-970B-281C793D992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BE9D-44FC-9F4B-A492-BFC5067F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8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6BBA-ACD9-B74D-970B-281C793D992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BE9D-44FC-9F4B-A492-BFC5067F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8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6BBA-ACD9-B74D-970B-281C793D992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BE9D-44FC-9F4B-A492-BFC5067F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5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6BBA-ACD9-B74D-970B-281C793D992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BE9D-44FC-9F4B-A492-BFC5067F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0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6BBA-ACD9-B74D-970B-281C793D992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BE9D-44FC-9F4B-A492-BFC5067F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1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6BBA-ACD9-B74D-970B-281C793D992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BE9D-44FC-9F4B-A492-BFC5067F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2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6BBA-ACD9-B74D-970B-281C793D992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BE9D-44FC-9F4B-A492-BFC5067F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6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6BBA-ACD9-B74D-970B-281C793D992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BE9D-44FC-9F4B-A492-BFC5067F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4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6BBA-ACD9-B74D-970B-281C793D992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BE9D-44FC-9F4B-A492-BFC5067F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2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6BBA-ACD9-B74D-970B-281C793D992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BE9D-44FC-9F4B-A492-BFC5067F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6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6BBA-ACD9-B74D-970B-281C793D992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BE9D-44FC-9F4B-A492-BFC5067F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96BBA-ACD9-B74D-970B-281C793D992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BE9D-44FC-9F4B-A492-BFC5067F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8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9172" y="1500934"/>
            <a:ext cx="77777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3C: Grass biomass heating</a:t>
            </a:r>
          </a:p>
          <a:p>
            <a:endParaRPr lang="en-US" sz="8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Grass biomass densification and combustion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Vermont study of energy grass densification &amp; </a:t>
            </a:r>
          </a:p>
          <a:p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		combustion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Conversion of grass to liquid biofuels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 considerations for grass biomass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6183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>
                <a:solidFill>
                  <a:prstClr val="black"/>
                </a:solidFill>
                <a:latin typeface="Avenir Black"/>
                <a:cs typeface="Avenir Black"/>
              </a:rPr>
              <a:t>3.19: </a:t>
            </a:r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Economic considerations</a:t>
            </a:r>
            <a:b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for grass biomass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677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31747" y="6344887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56118" y="725677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return on energy grasses isn’t high so keeping the costs of production down is essential.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Fortunately grasses require very few inputs once stands are established.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88497" y="2132518"/>
            <a:ext cx="2855503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Costs of establishing stands?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From seed: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$400 – 500/acre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From rhizomes: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$1500 – 2000/acre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86009" y="1831744"/>
          <a:ext cx="5299178" cy="482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3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7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39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chemeClr val="bg1"/>
                          </a:solidFill>
                        </a:rPr>
                        <a:t>Switchgrass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cost of production for five yield scenarios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600" dirty="0"/>
                        <a:t>Establishment cost ($/acre):</a:t>
                      </a:r>
                      <a:r>
                        <a:rPr lang="en-US" sz="1600" baseline="0" dirty="0"/>
                        <a:t> $350 - 400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600" dirty="0"/>
                        <a:t>Annual maintenance</a:t>
                      </a:r>
                      <a:r>
                        <a:rPr lang="en-US" sz="1600" baseline="0" dirty="0"/>
                        <a:t> &amp; harvest cost ($/acre): $170 - 270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Scenario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Biomass yield</a:t>
                      </a:r>
                      <a:r>
                        <a:rPr lang="en-US" sz="1600" baseline="0" dirty="0"/>
                        <a:t> (tons/acre)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Establishment year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Yea</a:t>
                      </a:r>
                      <a:r>
                        <a:rPr lang="en-US" sz="1600" baseline="0" dirty="0"/>
                        <a:t>r 2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Years 3 - 10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 yield (1</a:t>
                      </a:r>
                      <a:r>
                        <a:rPr lang="en-US" sz="1600" baseline="0" dirty="0"/>
                        <a:t>0 years)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Average yield/year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Annual average cost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$/acre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$/ton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361728" y="5912698"/>
            <a:ext cx="583931" cy="35038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6"/>
          </p:cNvCxnSpPr>
          <p:nvPr/>
        </p:nvCxnSpPr>
        <p:spPr>
          <a:xfrm flipV="1">
            <a:off x="5945659" y="5912698"/>
            <a:ext cx="305263" cy="175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92530" y="5743421"/>
            <a:ext cx="2858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 added &amp; economics improved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49316"/>
            <a:ext cx="74710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Modeling economics of </a:t>
            </a:r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grass biomass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1607848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56118" y="725677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How much land would be needed to grow enough biomass to heat a residence?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49316"/>
            <a:ext cx="64709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Land use for residential heating?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6483208"/>
            <a:ext cx="5866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Economics of using biomass for residential heating, U Ill, Urbana-Champaign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1620487"/>
            <a:ext cx="79375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8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56118" y="725677"/>
            <a:ext cx="83514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How much would it cost to heat a home with biomass vs. fossil fuels?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49316"/>
            <a:ext cx="70101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Annual cost for residential heating?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6483208"/>
            <a:ext cx="5866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Economics of using biomass for residential heating, U Ill, Urbana-Champaign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594"/>
          <a:stretch/>
        </p:blipFill>
        <p:spPr>
          <a:xfrm>
            <a:off x="896907" y="1232479"/>
            <a:ext cx="7556053" cy="518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8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249</Words>
  <Application>Microsoft Macintosh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2019-09-17T01:30:58Z</dcterms:created>
  <dcterms:modified xsi:type="dcterms:W3CDTF">2019-09-17T01:31:44Z</dcterms:modified>
</cp:coreProperties>
</file>