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3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33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5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5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8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4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56994-A4D1-D44B-9BDD-2FC3E289C70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1C14-EAC4-634F-A8F9-A568383C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3A: Cordwood and woodchip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EROEI – energy return on energy investment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Residential heating: a case for cord wood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Efficient cord wood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Buyer’s guide to wood chip energy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chip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analysis of wood chip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Operating and maintaining a wood chip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448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3.4: Buyer’s guide to sourcing </a:t>
            </a:r>
            <a:b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wood chip energy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7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192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Is wood biomass the right choice?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Wood energy is becoming a popular choice for those who want to stabilize their fuel prices and reduce their use of fossil fuels.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6442" y="1542343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When is wood the right choice? </a:t>
            </a:r>
          </a:p>
          <a:p>
            <a:pPr marL="1588" indent="-1588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Begin by answering these three questions: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5" y="2698684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1. How much will the fuel cost?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986" y="3203257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2. Will the supply be reliable?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6967" y="3707830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3. Where specifically will the fuel come from?</a:t>
            </a:r>
          </a:p>
        </p:txBody>
      </p:sp>
    </p:spTree>
    <p:extLst>
      <p:ext uri="{BB962C8B-B14F-4D97-AF65-F5344CB8AC3E}">
        <p14:creationId xmlns:p14="http://schemas.microsoft.com/office/powerpoint/2010/main" val="26467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6650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Where do woodchips come from?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Traditionally, woodchips are produced as a co-product by sawmills and wood processors. But sawmills have declined in the Northeast.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296" y="1637707"/>
            <a:ext cx="246355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Today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most chips are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produced by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harvesters and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chipping contractors.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10" y="1423367"/>
            <a:ext cx="6070600" cy="5003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6315" y="3377704"/>
            <a:ext cx="2463553" cy="274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Low-quality wood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used for chips is usually harvested only as the better timber is cut.</a:t>
            </a:r>
          </a:p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Cutting only low-quality wood is not as economically feasible.</a:t>
            </a:r>
          </a:p>
        </p:txBody>
      </p:sp>
    </p:spTree>
    <p:extLst>
      <p:ext uri="{BB962C8B-B14F-4D97-AF65-F5344CB8AC3E}">
        <p14:creationId xmlns:p14="http://schemas.microsoft.com/office/powerpoint/2010/main" val="499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2108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What type of wood is chipped?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Chips can be made from many tree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species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and tree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components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223" y="2486412"/>
            <a:ext cx="6472886" cy="39752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1666" y="1069043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Tops and limbs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often chipped in the woods.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666" y="1462616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Whole trees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can be chipped in the woods.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666" y="1856189"/>
            <a:ext cx="8351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Bole chips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made by chipping stems of low-quality trees now produces most wood chips used for heating. Often chipped in yards</a:t>
            </a:r>
          </a:p>
        </p:txBody>
      </p:sp>
    </p:spTree>
    <p:extLst>
      <p:ext uri="{BB962C8B-B14F-4D97-AF65-F5344CB8AC3E}">
        <p14:creationId xmlns:p14="http://schemas.microsoft.com/office/powerpoint/2010/main" val="226084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2928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How expensive &amp; reliable?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Chips cost less than fossil fuels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typically less than half of the cost.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2014, chips for heating cost $45 - $65 per green ton.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Chip prices are less volatile than fossil fuel prices.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Vermont, prices have increased 2% since 2000.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4957" y="2215703"/>
            <a:ext cx="8351493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Factors that impact cost: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source &amp; production costs.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Strength of the saw log market.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Regional balance of supply &amp; demand for low-quality wood. Other uses: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Pulp mills (paper mills);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Power plants;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 mills.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Trucking distances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Demand and demand seasonality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Woodchip 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6400" y="3592983"/>
            <a:ext cx="539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  <a:sym typeface="Wingdings"/>
              </a:rPr>
              <a:t> Lower demand frees up low-quality wood for energy</a:t>
            </a: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508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Can I track the origin of my chips?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If you buy chips directly from the forest harvest location documenting the source of the chips is fairly simple.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957" y="1580649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However, in practice tracking chip origin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rarely simple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is often aggregated from several logging jobs prior to chipping;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chips aren’t usually segregated by origin.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491" y="2836780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Buying chips from specific management processes is possible but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costs more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Verification is required.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957" y="3737077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1</a:t>
            </a:r>
            <a:r>
              <a:rPr lang="en-US" baseline="30000" dirty="0">
                <a:solidFill>
                  <a:prstClr val="black"/>
                </a:solidFill>
                <a:latin typeface="Avenir Black"/>
                <a:cs typeface="Avenir Black"/>
              </a:rPr>
              <a:t>st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-party verification: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logger self-verifies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423" y="4169438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2nd-party verification: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consumer verifies by assessing the supplier’s records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889" y="4919327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3rd-party verification: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sourcing is verified by someone with a vested interest who is not the producer or consumer. Considered the most rigorous.</a:t>
            </a:r>
          </a:p>
        </p:txBody>
      </p:sp>
    </p:spTree>
    <p:extLst>
      <p:ext uri="{BB962C8B-B14F-4D97-AF65-F5344CB8AC3E}">
        <p14:creationId xmlns:p14="http://schemas.microsoft.com/office/powerpoint/2010/main" val="9980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7628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National Life case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6146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A buyer’s guide to sourcing wood heating fuel in the northeastern US, BERC (2014)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4296" y="675470"/>
            <a:ext cx="8351493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National Life (Montpelier) heats their HQ with wood chips.</a:t>
            </a:r>
          </a:p>
          <a:p>
            <a:pPr marL="1588" indent="-1588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1588" indent="-1588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Bids for long-term supply asked about price, quality, reputation and source.</a:t>
            </a:r>
          </a:p>
          <a:p>
            <a:pPr marL="1588" indent="-1588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1588" indent="-1588">
              <a:lnSpc>
                <a:spcPct val="120000"/>
              </a:lnSpc>
            </a:pP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Limlaw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Pulpwood &amp; Chipping (Topsham VT) has the contract.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comes from a 50-mile radius.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Sourced from 50 small suppliers.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Most is cut by under the guidance of a forester;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But only a small fraction is 3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rd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-party certified by FSC, SFI or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TreeFarm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National Life would like to buy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more certified material but it just isn’t available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48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354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Wood sourcing template (BERC)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73" y="715904"/>
            <a:ext cx="7911444" cy="610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6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704</Words>
  <Application>Microsoft Macintosh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2019-09-16T22:39:01Z</dcterms:created>
  <dcterms:modified xsi:type="dcterms:W3CDTF">2019-09-16T22:40:10Z</dcterms:modified>
</cp:coreProperties>
</file>