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2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5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9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FA1C-B995-B74A-8EF9-EF4B8B39509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183C-C507-D84C-AE59-B79AF4BF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5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9211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53" y="2878175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3.8: Wood pellet heating systems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11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7593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chemeClr val="bg1"/>
                </a:solidFill>
                <a:latin typeface="Avenir Heavy"/>
                <a:cs typeface="Avenir Heavy"/>
              </a:rPr>
              <a:t>What are wood pellets?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Pellets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compressed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</a:t>
            </a:r>
            <a:r>
              <a:rPr lang="en-US" i="1" dirty="0">
                <a:solidFill>
                  <a:prstClr val="black"/>
                </a:solidFill>
                <a:latin typeface="Avenir Medium"/>
                <a:cs typeface="Avenir Medium"/>
              </a:rPr>
              <a:t>by-products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the forest products industry.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Uniformly sized: ¼ - 5/16” in diameter and 1 – 1 ½ inches long;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Easy to store; &amp;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Easy to use.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296" y="2083540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Available in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40-lb bags; or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296" y="3129691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Because the moisture content of wood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must be lowered before pellets can be made,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energy content of pellets is higher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than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other forms of wood biomass.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6% moisture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7,750 Btu per pound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474" y="5169640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Three grades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classified by amount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ash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produced: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Premium: &lt;1% ash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Standard: 1-2% ash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Industrial: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&gt;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3% ash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09" y="1583669"/>
            <a:ext cx="2776242" cy="48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9404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Current use of wood pellet heating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 of 2007,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800,000 US homes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used wood pellet stoves or furnaces for heating.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296" y="4617587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these larger settings pellets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delivered and stored in bulk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use by large boiler systems.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1272" y="1851145"/>
            <a:ext cx="8351493" cy="222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use of pellet heat for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larger buildings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is increasing in Europe, and more slowly in the US: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Municipal or federal buildings;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Schools &amp; colleges;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Housing complexes;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Office buildings, etc.,; &amp;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Greenhouses.</a:t>
            </a:r>
          </a:p>
        </p:txBody>
      </p:sp>
    </p:spTree>
    <p:extLst>
      <p:ext uri="{BB962C8B-B14F-4D97-AF65-F5344CB8AC3E}">
        <p14:creationId xmlns:p14="http://schemas.microsoft.com/office/powerpoint/2010/main" val="261069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816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Ideal candidate for wood pellet heating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Buildings: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between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10,000 – 50,000 square feet;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 electricity or fossil fuel for space heating and hot water;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or are new construction;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with heating loads of 0.25 – 1.5 million Btu per hour.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1272" y="2744905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Buildings should have: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Centralized hot water heat distribution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Space for bulk wood pellets near the boiler; &amp;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Access for delivery to the silo.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957" y="4496655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Ideally, pellet users should be no more than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50 miles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the supplier to control delivery charges.</a:t>
            </a:r>
          </a:p>
        </p:txBody>
      </p:sp>
    </p:spTree>
    <p:extLst>
      <p:ext uri="{BB962C8B-B14F-4D97-AF65-F5344CB8AC3E}">
        <p14:creationId xmlns:p14="http://schemas.microsoft.com/office/powerpoint/2010/main" val="21948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370</Words>
  <Application>Microsoft Macintosh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2019-09-16T22:59:05Z</dcterms:created>
  <dcterms:modified xsi:type="dcterms:W3CDTF">2019-09-16T23:00:40Z</dcterms:modified>
</cp:coreProperties>
</file>