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0" r:id="rId2"/>
    <p:sldId id="291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0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3FB6-EC9F-AE49-B4FB-6B563BC896D2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51AF-C8C5-E140-9031-756513CB5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9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3FB6-EC9F-AE49-B4FB-6B563BC896D2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51AF-C8C5-E140-9031-756513CB5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42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3FB6-EC9F-AE49-B4FB-6B563BC896D2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51AF-C8C5-E140-9031-756513CB5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4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3FB6-EC9F-AE49-B4FB-6B563BC896D2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51AF-C8C5-E140-9031-756513CB5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00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3FB6-EC9F-AE49-B4FB-6B563BC896D2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51AF-C8C5-E140-9031-756513CB5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3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3FB6-EC9F-AE49-B4FB-6B563BC896D2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51AF-C8C5-E140-9031-756513CB5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2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3FB6-EC9F-AE49-B4FB-6B563BC896D2}" type="datetimeFigureOut">
              <a:rPr lang="en-US" smtClean="0"/>
              <a:t>9/16/19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51AF-C8C5-E140-9031-756513CB5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3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3FB6-EC9F-AE49-B4FB-6B563BC896D2}" type="datetimeFigureOut">
              <a:rPr lang="en-US" smtClean="0"/>
              <a:t>9/16/19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51AF-C8C5-E140-9031-756513CB5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0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3FB6-EC9F-AE49-B4FB-6B563BC896D2}" type="datetimeFigureOut">
              <a:rPr lang="en-US" smtClean="0"/>
              <a:t>9/16/19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51AF-C8C5-E140-9031-756513CB5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21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3FB6-EC9F-AE49-B4FB-6B563BC896D2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51AF-C8C5-E140-9031-756513CB5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37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3FB6-EC9F-AE49-B4FB-6B563BC896D2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51AF-C8C5-E140-9031-756513CB5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05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C3FB6-EC9F-AE49-B4FB-6B563BC896D2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A51AF-C8C5-E140-9031-756513CB5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7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4370" y="947555"/>
            <a:ext cx="780285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venir Black"/>
                <a:cs typeface="Avenir Black"/>
              </a:rPr>
              <a:t>Module 3B: Wood pellet heating</a:t>
            </a:r>
          </a:p>
          <a:p>
            <a:endParaRPr lang="en-US" sz="800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3.8: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Wood pellets &amp; current use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3.9: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Two wood pellet heat case studies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3.10: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Bulk delivery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3.11: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Pellet stoves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3.12: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Pellet boilers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3.13: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Air emissions, permitting &amp; ash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3.14: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Economics of wood pellet heating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3.15: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Recent wood pellet projects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3909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04501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2622994"/>
            <a:ext cx="8351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3.9: Two pellet heating </a:t>
            </a:r>
            <a:b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</a:br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case studies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8274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60733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Case study: Harris Center (NH)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834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 pellet heating: a reference on wood pellet fuels &amp; technology for small commercial &amp; institutional systems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4296" y="777711"/>
            <a:ext cx="8351493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Harris Center for Conservation Education </a:t>
            </a:r>
            <a:b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provides educational programs and serves as 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 local land trust.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865"/>
          <a:stretch/>
        </p:blipFill>
        <p:spPr>
          <a:xfrm>
            <a:off x="219473" y="3566859"/>
            <a:ext cx="6126963" cy="2832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5168"/>
          <a:stretch/>
        </p:blipFill>
        <p:spPr>
          <a:xfrm>
            <a:off x="5711476" y="1073973"/>
            <a:ext cx="3034974" cy="538770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79279" y="1784519"/>
            <a:ext cx="8351493" cy="161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10,000 SF heated space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Nine-ton silo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Annual use of 10 – 15 tons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75 minutes per week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45% fuel cost savings (2007)</a:t>
            </a:r>
          </a:p>
        </p:txBody>
      </p:sp>
    </p:spTree>
    <p:extLst>
      <p:ext uri="{BB962C8B-B14F-4D97-AF65-F5344CB8AC3E}">
        <p14:creationId xmlns:p14="http://schemas.microsoft.com/office/powerpoint/2010/main" val="135164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59818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Case study: NRG Systems (VT)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834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 pellet heating: a reference on wood pellet fuels &amp; technology for small commercial &amp; institutional systems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4296" y="777711"/>
            <a:ext cx="8351493" cy="1915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NRG Systems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makes wind-measurement equipment for the wind power industry.</a:t>
            </a:r>
          </a:p>
          <a:p>
            <a:pPr>
              <a:lnSpc>
                <a:spcPct val="110000"/>
              </a:lnSpc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Note that the building is so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efficient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that its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heating load is smaller than expected for a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building of this size.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6004" r="12430"/>
          <a:stretch/>
        </p:blipFill>
        <p:spPr>
          <a:xfrm>
            <a:off x="5575148" y="1290746"/>
            <a:ext cx="3322605" cy="518079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94957" y="2984186"/>
            <a:ext cx="4810029" cy="1915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46,000 SF heated space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30-ton silo (just 30-tons per year)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Fuels two residential scale 140,000 Btu/hour boilers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15 minutes per day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Offset 4,735 gallons of propane annually</a:t>
            </a:r>
          </a:p>
        </p:txBody>
      </p:sp>
    </p:spTree>
    <p:extLst>
      <p:ext uri="{BB962C8B-B14F-4D97-AF65-F5344CB8AC3E}">
        <p14:creationId xmlns:p14="http://schemas.microsoft.com/office/powerpoint/2010/main" val="616155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197</Words>
  <Application>Microsoft Macintosh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2</cp:revision>
  <dcterms:created xsi:type="dcterms:W3CDTF">2019-09-16T23:00:47Z</dcterms:created>
  <dcterms:modified xsi:type="dcterms:W3CDTF">2019-09-16T23:05:35Z</dcterms:modified>
</cp:coreProperties>
</file>