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83" r:id="rId4"/>
    <p:sldId id="284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7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5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0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6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4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7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2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7032-988F-1B4C-BEFF-040724DCF8A9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0A8E-761B-F44B-AD20-84E432511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9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839" y="854185"/>
            <a:ext cx="8180383" cy="4661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6: Biodiesel basics to sustainability</a:t>
            </a:r>
          </a:p>
          <a:p>
            <a:pPr>
              <a:lnSpc>
                <a:spcPct val="120000"/>
              </a:lnSpc>
            </a:pPr>
            <a:endParaRPr lang="en-US" sz="1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overview of biodiesel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6.2: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oil anyway?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6.3: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viscosity problem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6.4: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statistics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6.5: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Transesterification basics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6.6: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‘Renewable diesel’ and ‘bio-jet’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6.7: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sustainability?</a:t>
            </a: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096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0887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6.1: Brief overview of biodiesel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6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70" y="762268"/>
            <a:ext cx="8773672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Rudolph Diesel invented the diesel engine with the purpose of creating a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relatively inexpensive engine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could be available to small businesses and those without large amounts of capital.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6325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Rudolph Diesel’s invention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66041" y="2058721"/>
            <a:ext cx="7802852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Patented in 1892.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prototype operated in 1896.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Licensed to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Adolphus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Busch in St. Louis MO for $5 million.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3640" y="3507793"/>
            <a:ext cx="8232809" cy="947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diesel engine can be fed with vegetable oils and would help considerably in the </a:t>
            </a:r>
            <a:r>
              <a:rPr lang="en-US" sz="16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agriculture</a:t>
            </a:r>
            <a:r>
              <a:rPr lang="en-US" sz="16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countries which use it.”												- Rudolph Diesel, 1911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705" y="6523471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13640" y="4639155"/>
            <a:ext cx="8232809" cy="1833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use of vegetable oils for engine fuels may seem insignificant today, but such oils may become, in the course of time, as important as petroleum and the coal-tar products of the present time</a:t>
            </a:r>
            <a:r>
              <a:rPr lang="is-IS" sz="16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Motive power can still be produced from the heat of the sun, always available, even when the natural stores of solid and liquid fuels are </a:t>
            </a:r>
            <a:r>
              <a:rPr lang="is-IS" sz="16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completely exhausted</a:t>
            </a:r>
            <a:r>
              <a:rPr lang="en-US" sz="16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																- Rudolph Diesel, 1912</a:t>
            </a:r>
          </a:p>
        </p:txBody>
      </p:sp>
    </p:spTree>
    <p:extLst>
      <p:ext uri="{BB962C8B-B14F-4D97-AF65-F5344CB8AC3E}">
        <p14:creationId xmlns:p14="http://schemas.microsoft.com/office/powerpoint/2010/main" val="249936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70" y="762268"/>
            <a:ext cx="8493080" cy="205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diesel engine was designed to run on a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of fuels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Whale oil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Hemp oil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Coal dust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Kerosene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Diesel </a:t>
            </a:r>
            <a:r>
              <a:rPr lang="is-I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a dirty, petoleum-based fuel developed for the engine</a:t>
            </a: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557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Diesel engine fuels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5264" y="2964543"/>
            <a:ext cx="8409292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Vegetable oil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proposed by Diesel who died in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1913.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Agricultural experimentation from the 1920s through the 1940s.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Researched by European nations with African colonies.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7158" y="4211193"/>
            <a:ext cx="8409292" cy="72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1937: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University of Brussels was granted a patent for the use of 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ethyl esters of palm oil (aka biodiesel)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7158" y="5252054"/>
            <a:ext cx="8409292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WWII: vegetable oil was used as an emergency fuel.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gigantic Japanese battleship, the Yamamoto, used refined soybean oil as bunker fuel.</a:t>
            </a:r>
          </a:p>
        </p:txBody>
      </p:sp>
    </p:spTree>
    <p:extLst>
      <p:ext uri="{BB962C8B-B14F-4D97-AF65-F5344CB8AC3E}">
        <p14:creationId xmlns:p14="http://schemas.microsoft.com/office/powerpoint/2010/main" val="338450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70" y="762268"/>
            <a:ext cx="780285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Oil crises of the 1970s: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1973, Egypt and Syria invaded Israel. Israel, supported by the US, won quickly. The Arab countries were humiliated and sought revenge by using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OPEC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embargo oil shipments to the US, causing the oil crisis and raising the price of a barrel of oil from $3 to $5 overnight. 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a year the price of oil was $12 per barrel.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revolution in Iran in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1979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caused another doubling of oil prices.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159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Vegetable fuel interest revival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5264" y="4474807"/>
            <a:ext cx="7802852" cy="1698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oil crises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revived interest in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gasohol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’, ethanol / gasoline blends;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Blends of vegetable oils and petroleum diesel; and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Vegetable oil methyl esters, soon to be known as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7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504</Words>
  <Application>Microsoft Macintosh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2019-10-22T12:49:30Z</dcterms:created>
  <dcterms:modified xsi:type="dcterms:W3CDTF">2019-10-22T12:50:19Z</dcterms:modified>
</cp:coreProperties>
</file>