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71" r:id="rId3"/>
    <p:sldId id="372" r:id="rId4"/>
    <p:sldId id="3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6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9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7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7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1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4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1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6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F194-9F17-BA40-94A3-C30DD250D21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29C6-935E-084F-BCD9-B67AD1B06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5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438" y="1205060"/>
            <a:ext cx="8292672" cy="34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8: Biodiesel uses and future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8.1: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Comparing biodiesel to petro-diesel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8.2: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Running diesel engines on biodiesel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8.3: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Heating with biodiesel</a:t>
            </a: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8.4: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Life-cycle analysis: biodiesel EROI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8.5: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Future: Europe’s lead, promise and problems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096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52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8.3: A second, easier use: </a:t>
            </a:r>
            <a:br>
              <a:rPr lang="en-US" sz="4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heating with biodiesel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135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70" y="1552484"/>
            <a:ext cx="8326186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2 heating oil is virtually the same as petro-diesel and can therefore be blended with, or replaced by, biodiesel.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bioheat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B2 to B5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‘biofuel’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370" y="49316"/>
            <a:ext cx="5279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 2D to biodiesel?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2113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(2005); </a:t>
            </a:r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3369" y="2990579"/>
            <a:ext cx="8763039" cy="238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Conversion from 2D to biodiesel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doesn’t require any retrofitting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 add biodiesel to the fuel tank.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extra fuel filters on hand and change the filters frequently until all the sludge in the fuel tank and lines has been dissolve and displaced.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 the seals on the fuel pump, or have the seals replaced if you are planning to use B100.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no winterization problems if the fuel is stored in the house.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3370" y="5585440"/>
            <a:ext cx="8326186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of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B100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furnaces will require some retrofitting.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oil heat industry plans to convert to B100 by 2040.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549" y="733249"/>
            <a:ext cx="8326186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of heating oil in Vermont peaked at 80% of homes in 1970 &amp; declined to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58% by 2000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820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70" y="705824"/>
            <a:ext cx="889063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Roughly 75% of homes heated with fuel oil are located in the Northeast.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370" y="49316"/>
            <a:ext cx="7898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Changing oil use in the Northeast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2113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(2005); </a:t>
            </a:r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3370" y="1142030"/>
            <a:ext cx="889063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Switching all homes from number 2 petro-diesel to B5 would save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million gallons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fossil fuel heating oil per year.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993" y="2006967"/>
            <a:ext cx="8890630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heating uses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billion gallons of number 2 each year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Switching to B20 would require 1.2 billion gallons of biodiesel.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could do this now, but would use most of our 2 b gallon capacity.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9312" y="3142965"/>
            <a:ext cx="8890630" cy="1719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B20 is working in the real world today: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Schools in Warwick, RI converted to B20 without incident; less O&amp;M.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Newburg, NY fuel dealer has switched to B20 without any issues.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Fuel dealers in Maine, Vermont and Massachusetts are now following along.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2290" y="4979882"/>
            <a:ext cx="8890630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Bourne Energy’s </a:t>
            </a: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bioheat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program: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a VSJF grant to build a 10,000 gallon tank for B100 (from WMBD, NH) &amp; blending facility in Morristown VT.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Blend and sell B5 to B99</a:t>
            </a:r>
          </a:p>
        </p:txBody>
      </p:sp>
    </p:spTree>
    <p:extLst>
      <p:ext uri="{BB962C8B-B14F-4D97-AF65-F5344CB8AC3E}">
        <p14:creationId xmlns:p14="http://schemas.microsoft.com/office/powerpoint/2010/main" val="56116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406</Words>
  <Application>Microsoft Macintosh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2019-11-05T14:16:36Z</dcterms:created>
  <dcterms:modified xsi:type="dcterms:W3CDTF">2019-11-05T14:17:29Z</dcterms:modified>
</cp:coreProperties>
</file>