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327" r:id="rId3"/>
    <p:sldId id="32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4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ED1B-9AE4-564F-AB78-D4CCDF59D281}" type="datetimeFigureOut">
              <a:rPr lang="en-US" smtClean="0"/>
              <a:t>8/12/19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B589-DE07-6A49-8E5B-67E590924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57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ED1B-9AE4-564F-AB78-D4CCDF59D281}" type="datetimeFigureOut">
              <a:rPr lang="en-US" smtClean="0"/>
              <a:t>8/12/19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B589-DE07-6A49-8E5B-67E590924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66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ED1B-9AE4-564F-AB78-D4CCDF59D281}" type="datetimeFigureOut">
              <a:rPr lang="en-US" smtClean="0"/>
              <a:t>8/12/19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B589-DE07-6A49-8E5B-67E590924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51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ED1B-9AE4-564F-AB78-D4CCDF59D281}" type="datetimeFigureOut">
              <a:rPr lang="en-US" smtClean="0"/>
              <a:t>8/12/19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B589-DE07-6A49-8E5B-67E590924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53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ED1B-9AE4-564F-AB78-D4CCDF59D281}" type="datetimeFigureOut">
              <a:rPr lang="en-US" smtClean="0"/>
              <a:t>8/12/19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B589-DE07-6A49-8E5B-67E590924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41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ED1B-9AE4-564F-AB78-D4CCDF59D281}" type="datetimeFigureOut">
              <a:rPr lang="en-US" smtClean="0"/>
              <a:t>8/12/19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B589-DE07-6A49-8E5B-67E590924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610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ED1B-9AE4-564F-AB78-D4CCDF59D281}" type="datetimeFigureOut">
              <a:rPr lang="en-US" smtClean="0"/>
              <a:t>8/12/19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B589-DE07-6A49-8E5B-67E590924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66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ED1B-9AE4-564F-AB78-D4CCDF59D281}" type="datetimeFigureOut">
              <a:rPr lang="en-US" smtClean="0"/>
              <a:t>8/12/19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B589-DE07-6A49-8E5B-67E590924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99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ED1B-9AE4-564F-AB78-D4CCDF59D281}" type="datetimeFigureOut">
              <a:rPr lang="en-US" smtClean="0"/>
              <a:t>8/12/19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B589-DE07-6A49-8E5B-67E590924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58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ED1B-9AE4-564F-AB78-D4CCDF59D281}" type="datetimeFigureOut">
              <a:rPr lang="en-US" smtClean="0"/>
              <a:t>8/12/19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B589-DE07-6A49-8E5B-67E590924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50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ED1B-9AE4-564F-AB78-D4CCDF59D281}" type="datetimeFigureOut">
              <a:rPr lang="en-US" smtClean="0"/>
              <a:t>8/12/19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B589-DE07-6A49-8E5B-67E590924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476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8ED1B-9AE4-564F-AB78-D4CCDF59D281}" type="datetimeFigureOut">
              <a:rPr lang="en-US" smtClean="0"/>
              <a:t>8/12/19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B589-DE07-6A49-8E5B-67E590924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963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9700" y="49316"/>
            <a:ext cx="840486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SSC 2030: Energy Systems &amp; Sustainability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1417" y="856565"/>
            <a:ext cx="8733353" cy="38010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>
                <a:latin typeface="Avenir Black"/>
                <a:cs typeface="Avenir Black"/>
              </a:rPr>
              <a:t>Introduction to energy systems &amp; sustainability</a:t>
            </a:r>
          </a:p>
          <a:p>
            <a:endParaRPr lang="en-US" sz="900" dirty="0">
              <a:latin typeface="Avenir Black"/>
              <a:cs typeface="Avenir Black"/>
            </a:endParaRPr>
          </a:p>
          <a:p>
            <a:pPr lvl="1"/>
            <a:r>
              <a:rPr lang="en-US" sz="2400" b="1" dirty="0">
                <a:latin typeface="Avenir Medium"/>
                <a:cs typeface="Avenir Medium"/>
              </a:rPr>
              <a:t>1.1:  </a:t>
            </a:r>
            <a:r>
              <a:rPr lang="en-US" sz="2400" dirty="0">
                <a:latin typeface="Avenir Medium"/>
                <a:cs typeface="Avenir Medium"/>
              </a:rPr>
              <a:t>What is energy?</a:t>
            </a:r>
          </a:p>
          <a:p>
            <a:pPr lvl="1"/>
            <a:endParaRPr lang="en-US" sz="2000" dirty="0">
              <a:latin typeface="Avenir Medium"/>
              <a:cs typeface="Avenir Medium"/>
            </a:endParaRPr>
          </a:p>
          <a:p>
            <a:pPr lvl="1"/>
            <a:r>
              <a:rPr lang="en-US" sz="2400" b="1" dirty="0">
                <a:latin typeface="Avenir Medium"/>
                <a:cs typeface="Avenir Medium"/>
              </a:rPr>
              <a:t>1.2:  </a:t>
            </a:r>
            <a:r>
              <a:rPr lang="en-US" sz="2400" dirty="0">
                <a:latin typeface="Avenir Medium"/>
                <a:cs typeface="Avenir Medium"/>
              </a:rPr>
              <a:t>What is ‘conventional’ energy?</a:t>
            </a:r>
          </a:p>
          <a:p>
            <a:pPr lvl="1"/>
            <a:endParaRPr lang="en-US" sz="2000" dirty="0">
              <a:latin typeface="Avenir Medium"/>
              <a:cs typeface="Avenir Medium"/>
            </a:endParaRPr>
          </a:p>
          <a:p>
            <a:pPr lvl="1"/>
            <a:r>
              <a:rPr lang="en-US" sz="2400" b="1" dirty="0">
                <a:latin typeface="Avenir Medium"/>
                <a:cs typeface="Avenir Medium"/>
              </a:rPr>
              <a:t>1.3:  </a:t>
            </a:r>
            <a:r>
              <a:rPr lang="en-US" sz="2400" dirty="0">
                <a:latin typeface="Avenir Medium"/>
                <a:cs typeface="Avenir Medium"/>
              </a:rPr>
              <a:t>What is ‘sustainable’ energy?</a:t>
            </a:r>
          </a:p>
          <a:p>
            <a:pPr lvl="2"/>
            <a:endParaRPr lang="en-US" sz="2000" dirty="0">
              <a:latin typeface="Avenir Medium"/>
              <a:cs typeface="Avenir Medium"/>
            </a:endParaRPr>
          </a:p>
          <a:p>
            <a:pPr lvl="1"/>
            <a:r>
              <a:rPr lang="en-US" sz="2400" b="1" dirty="0">
                <a:latin typeface="Avenir Medium"/>
                <a:cs typeface="Avenir Medium"/>
              </a:rPr>
              <a:t>1.4:  </a:t>
            </a:r>
            <a:r>
              <a:rPr lang="en-US" sz="2400" dirty="0">
                <a:latin typeface="Avenir Medium"/>
                <a:cs typeface="Avenir Medium"/>
              </a:rPr>
              <a:t>What is a system?</a:t>
            </a:r>
          </a:p>
          <a:p>
            <a:pPr lvl="1"/>
            <a:endParaRPr lang="en-US" sz="2400" dirty="0">
              <a:latin typeface="Avenir Medium"/>
              <a:cs typeface="Avenir Medium"/>
            </a:endParaRPr>
          </a:p>
          <a:p>
            <a:pPr lvl="1"/>
            <a:r>
              <a:rPr lang="en-US" sz="2400" b="1" dirty="0">
                <a:latin typeface="Avenir Medium"/>
                <a:cs typeface="Avenir Medium"/>
              </a:rPr>
              <a:t>1.5:  </a:t>
            </a:r>
            <a:r>
              <a:rPr lang="en-US" sz="2400" dirty="0">
                <a:latin typeface="Avenir Medium"/>
                <a:cs typeface="Avenir Medium"/>
              </a:rPr>
              <a:t>Why is systems thinking important?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EBEA035-DF48-5247-84F4-ED9F15F0D88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802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302682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1. Introduction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14938" y="2938887"/>
            <a:ext cx="6639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algn="ctr"/>
            <a:r>
              <a:rPr lang="en-US" sz="2800" i="1" dirty="0">
                <a:latin typeface="Avenir Black"/>
                <a:cs typeface="Avenir Black"/>
              </a:rPr>
              <a:t>1.2: What is ‘conventional’ energy?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A39ACC7-1217-E74C-9FAF-84C11F0DB22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179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41691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Conventional energy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3885" y="806828"/>
            <a:ext cx="8466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Black"/>
                <a:cs typeface="Avenir Black"/>
              </a:rPr>
              <a:t>Conventional energy: </a:t>
            </a:r>
            <a:r>
              <a:rPr lang="en-US" sz="2000" i="1" dirty="0">
                <a:latin typeface="Avenir Medium" panose="02000503020000020003" pitchFamily="2" charset="0"/>
                <a:cs typeface="Avenir Black"/>
              </a:rPr>
              <a:t>sources and forms of energy that are in widespread use today.</a:t>
            </a:r>
            <a:endParaRPr lang="en-US" sz="2000" dirty="0">
              <a:latin typeface="Avenir Medium"/>
              <a:cs typeface="Avenir Medium"/>
            </a:endParaRPr>
          </a:p>
        </p:txBody>
      </p:sp>
      <p:sp>
        <p:nvSpPr>
          <p:cNvPr id="3" name="TextBox 2"/>
          <p:cNvSpPr txBox="1"/>
          <p:nvPr/>
        </p:nvSpPr>
        <p:spPr>
          <a:xfrm rot="16200000">
            <a:off x="-2086715" y="4403559"/>
            <a:ext cx="452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https://</a:t>
            </a:r>
            <a:r>
              <a:rPr lang="en-US" sz="1400" dirty="0" err="1">
                <a:latin typeface="Avenir Medium"/>
                <a:cs typeface="Avenir Medium"/>
              </a:rPr>
              <a:t>www.epa.gov</a:t>
            </a:r>
            <a:r>
              <a:rPr lang="en-US" sz="1400" dirty="0">
                <a:latin typeface="Avenir Medium"/>
                <a:cs typeface="Avenir Medium"/>
              </a:rPr>
              <a:t>/</a:t>
            </a:r>
            <a:r>
              <a:rPr lang="en-US" sz="1400" dirty="0" err="1">
                <a:latin typeface="Avenir Medium"/>
                <a:cs typeface="Avenir Medium"/>
              </a:rPr>
              <a:t>greenpower</a:t>
            </a:r>
            <a:r>
              <a:rPr lang="en-US" sz="1400" dirty="0">
                <a:latin typeface="Avenir Medium"/>
                <a:cs typeface="Avenir Medium"/>
              </a:rPr>
              <a:t>/what-green-power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E2E7B7E-2845-BB4C-8CE3-995CDA4AC8C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0E4D2EC-21E7-5545-81BA-9DFA95ECC3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899" y="1574800"/>
            <a:ext cx="8648700" cy="528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02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92</Words>
  <Application>Microsoft Macintosh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2019-08-12T19:33:00Z</dcterms:created>
  <dcterms:modified xsi:type="dcterms:W3CDTF">2019-08-12T19:34:05Z</dcterms:modified>
</cp:coreProperties>
</file>