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9" r:id="rId3"/>
    <p:sldId id="270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2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7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3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5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8ED2B-6C08-1344-80DA-7BC9A253E7A7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95EC-2AF5-6347-BC71-F62CACC8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6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27" y="1180020"/>
            <a:ext cx="6029407" cy="476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4. Coal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4.1:  </a:t>
            </a:r>
            <a:r>
              <a:rPr lang="en-US" sz="2400" dirty="0">
                <a:latin typeface="Avenir Medium"/>
                <a:cs typeface="Avenir Medium"/>
              </a:rPr>
              <a:t>Coal: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4.2:  </a:t>
            </a:r>
            <a:r>
              <a:rPr lang="en-US" sz="2400" dirty="0">
                <a:latin typeface="Avenir Medium"/>
                <a:cs typeface="Avenir Medium"/>
              </a:rPr>
              <a:t>Fuel of the industrial revolution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4.3	:  </a:t>
            </a:r>
            <a:r>
              <a:rPr lang="en-US" sz="2400" dirty="0">
                <a:latin typeface="Avenir Medium"/>
                <a:cs typeface="Avenir Medium"/>
              </a:rPr>
              <a:t>Formation &amp; composition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4.4:  </a:t>
            </a:r>
            <a:r>
              <a:rPr lang="en-US" sz="2400" dirty="0">
                <a:latin typeface="Avenir Medium"/>
                <a:cs typeface="Avenir Medium"/>
              </a:rPr>
              <a:t>Modern extraction &amp; current uses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4.5:  </a:t>
            </a:r>
            <a:r>
              <a:rPr lang="en-US" sz="2400" dirty="0">
                <a:latin typeface="Avenir Medium"/>
                <a:cs typeface="Avenir Medium"/>
              </a:rPr>
              <a:t>Coal deposits, reserves &amp; production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4.6:  </a:t>
            </a:r>
            <a:r>
              <a:rPr lang="en-US" sz="2400" dirty="0">
                <a:latin typeface="Avenir Medium"/>
                <a:cs typeface="Avenir Medium"/>
              </a:rPr>
              <a:t>Global coal resources &amp; reserves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4.7:  </a:t>
            </a:r>
            <a:r>
              <a:rPr lang="en-US" sz="2400" dirty="0">
                <a:latin typeface="Avenir Medium"/>
                <a:cs typeface="Avenir Medium"/>
              </a:rPr>
              <a:t>Coal combustion &amp; emissions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4.8:  </a:t>
            </a:r>
            <a:r>
              <a:rPr lang="en-US" sz="2400" dirty="0">
                <a:latin typeface="Avenir Medium"/>
                <a:cs typeface="Avenir Medium"/>
              </a:rPr>
              <a:t>Alternative uses of coal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4.9:  </a:t>
            </a:r>
            <a:r>
              <a:rPr lang="en-US" sz="2400" dirty="0">
                <a:latin typeface="Avenir Medium"/>
                <a:cs typeface="Avenir Medium"/>
              </a:rPr>
              <a:t>Carbon sequestration &amp; clean coal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D91F6-68D6-3949-9DA4-C6E62CB94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8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4. Coal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4.9: Carbon sequestration &amp; clean coal</a:t>
            </a:r>
            <a:endParaRPr lang="en-US" sz="2800" i="1" dirty="0">
              <a:latin typeface="Avenir Medium"/>
              <a:cs typeface="Avenir Medium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28458E-C868-1B4C-87E8-3F79463CB88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4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3334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Carbon sequestration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541" y="6448029"/>
            <a:ext cx="7717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5; US Carbon Sequestration Program, US DOE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50" y="815986"/>
            <a:ext cx="2002377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Sequestration</a:t>
            </a:r>
            <a:r>
              <a:rPr lang="en-US" sz="2000" dirty="0">
                <a:latin typeface="Avenir Medium"/>
                <a:cs typeface="Avenir Medium"/>
              </a:rPr>
              <a:t> ties up carbon to keep it out of the atmosphere.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9528" y="5155125"/>
            <a:ext cx="24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Wyoming Public Media</a:t>
            </a:r>
          </a:p>
        </p:txBody>
      </p:sp>
      <p:pic>
        <p:nvPicPr>
          <p:cNvPr id="14" name="Picture 2" descr="http://fossil.energy.gov/images/programs/sequestration/what_sequestration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8527" y="929341"/>
            <a:ext cx="6644861" cy="550194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8352" y="3358899"/>
            <a:ext cx="2002377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Biological sequestration is natural. </a:t>
            </a:r>
          </a:p>
          <a:p>
            <a:pPr>
              <a:lnSpc>
                <a:spcPct val="110000"/>
              </a:lnSpc>
            </a:pPr>
            <a:endParaRPr lang="en-US" sz="1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Can we </a:t>
            </a:r>
            <a:r>
              <a:rPr lang="en-US" sz="2000" u="sng" dirty="0">
                <a:latin typeface="Avenir Medium"/>
                <a:cs typeface="Avenir Medium"/>
              </a:rPr>
              <a:t>engineer</a:t>
            </a:r>
            <a:r>
              <a:rPr lang="en-US" sz="2000" dirty="0">
                <a:latin typeface="Avenir Medium"/>
                <a:cs typeface="Avenir Medium"/>
              </a:rPr>
              <a:t> sequestration?</a:t>
            </a:r>
            <a:endParaRPr lang="en-US" sz="2000" i="1" dirty="0">
              <a:latin typeface="Avenir Medium"/>
              <a:cs typeface="Avenir Medium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2CB563-53B4-8E42-9331-71BB4EC531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3482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Dirty coal, clean future (Fallows)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2566" y="6448029"/>
            <a:ext cx="732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www.theatlantic.com</a:t>
            </a:r>
            <a:r>
              <a:rPr lang="en-US" sz="1400" dirty="0">
                <a:latin typeface="Avenir Medium"/>
                <a:cs typeface="Avenir Medium"/>
              </a:rPr>
              <a:t>/magazine/archive/2010/12/dirty-coal-clean-future/308307/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94739" y="5935592"/>
            <a:ext cx="421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A Watt double-acting steam engine (1859)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69528" y="5155125"/>
            <a:ext cx="24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Wyoming Public Media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12" y="966956"/>
            <a:ext cx="7948724" cy="53764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B884DB-F4D9-8A4B-8A4E-8A664E44345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4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2019-09-15T15:01:46Z</dcterms:created>
  <dcterms:modified xsi:type="dcterms:W3CDTF">2019-09-15T15:02:22Z</dcterms:modified>
</cp:coreProperties>
</file>