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1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0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4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9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7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6560-3E58-8845-B899-D3DF1C8C695B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B72F-CF7C-9B4C-9F5A-1AA9E824C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8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9697" y="959620"/>
            <a:ext cx="5279394" cy="564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6. Nuclear power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6.1: </a:t>
            </a:r>
            <a:r>
              <a:rPr lang="en-US" sz="2400" dirty="0">
                <a:latin typeface="Avenir Medium"/>
                <a:cs typeface="Avenir Medium"/>
              </a:rPr>
              <a:t>Nuclear power: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6.2: </a:t>
            </a:r>
            <a:r>
              <a:rPr lang="en-US" sz="2400" dirty="0">
                <a:latin typeface="Avenir Medium"/>
                <a:cs typeface="Avenir Medium"/>
              </a:rPr>
              <a:t>Nuclei: a brief summary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6.3: </a:t>
            </a:r>
            <a:r>
              <a:rPr lang="en-US" sz="2400" dirty="0">
                <a:latin typeface="Avenir Medium"/>
                <a:cs typeface="Avenir Medium"/>
              </a:rPr>
              <a:t>Radioactivity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6.4: </a:t>
            </a:r>
            <a:r>
              <a:rPr lang="en-US" sz="2400" dirty="0">
                <a:latin typeface="Avenir Medium"/>
                <a:cs typeface="Avenir Medium"/>
              </a:rPr>
              <a:t>Nuclear fission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6.5: </a:t>
            </a:r>
            <a:r>
              <a:rPr lang="en-US" sz="2400" dirty="0">
                <a:latin typeface="Avenir Medium"/>
                <a:cs typeface="Avenir Medium"/>
              </a:rPr>
              <a:t>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6.6: </a:t>
            </a:r>
            <a:r>
              <a:rPr lang="en-US" sz="2400" dirty="0">
                <a:latin typeface="Avenir Medium"/>
                <a:cs typeface="Avenir Medium"/>
              </a:rPr>
              <a:t>Types of 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6.7: </a:t>
            </a:r>
            <a:r>
              <a:rPr lang="en-US" sz="2400" dirty="0">
                <a:latin typeface="Avenir Medium"/>
                <a:cs typeface="Avenir Medium"/>
              </a:rPr>
              <a:t>Nuclear fuel cycles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6.8: </a:t>
            </a:r>
            <a:r>
              <a:rPr lang="en-US" sz="2400" dirty="0">
                <a:latin typeface="Avenir Medium"/>
                <a:cs typeface="Avenir Medium"/>
              </a:rPr>
              <a:t>Fast neutron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6.9: </a:t>
            </a:r>
            <a:r>
              <a:rPr lang="en-US" sz="2400" dirty="0">
                <a:latin typeface="Avenir Medium"/>
                <a:cs typeface="Avenir Medium"/>
              </a:rPr>
              <a:t>Newer nuclear reactor designs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6.10: </a:t>
            </a:r>
            <a:r>
              <a:rPr lang="en-US" sz="2400" dirty="0">
                <a:latin typeface="Avenir Medium"/>
                <a:cs typeface="Avenir Medium"/>
              </a:rPr>
              <a:t>Nuclear power in Vermont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6.11: </a:t>
            </a:r>
            <a:r>
              <a:rPr lang="en-US" sz="2400" dirty="0">
                <a:latin typeface="Avenir Medium"/>
                <a:cs typeface="Avenir Medium"/>
              </a:rPr>
              <a:t>Power from fusion</a:t>
            </a:r>
          </a:p>
        </p:txBody>
      </p:sp>
    </p:spTree>
    <p:extLst>
      <p:ext uri="{BB962C8B-B14F-4D97-AF65-F5344CB8AC3E}">
        <p14:creationId xmlns:p14="http://schemas.microsoft.com/office/powerpoint/2010/main" val="147788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6.1: Nuclear power introduction</a:t>
            </a: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8926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3276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Use of nuclear to generate electricity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894173"/>
            <a:ext cx="4429269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2017: </a:t>
            </a:r>
            <a:r>
              <a:rPr lang="en-US" sz="2000" dirty="0">
                <a:latin typeface="Avenir Medium"/>
                <a:cs typeface="Avenir Medium"/>
              </a:rPr>
              <a:t>Nuclear power generation in: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30 countries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449 reactors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60 new plants under 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construction in 15 countries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7411" y="6529294"/>
            <a:ext cx="831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Nuclear Energy Institute; https://</a:t>
            </a:r>
            <a:r>
              <a:rPr lang="en-US" sz="1400" dirty="0" err="1">
                <a:latin typeface="Avenir Medium"/>
                <a:cs typeface="Avenir Medium"/>
              </a:rPr>
              <a:t>www.nei.org</a:t>
            </a:r>
            <a:r>
              <a:rPr lang="en-US" sz="1400" dirty="0">
                <a:latin typeface="Avenir Medium"/>
                <a:cs typeface="Avenir Medium"/>
              </a:rPr>
              <a:t>/Knowledge-Center/Nuclear-Statistics/World-Statistics 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24152" y="1050904"/>
          <a:ext cx="3865425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Country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nuclear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as % power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Slovakia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Belgium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Hungary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Slovenia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Bulgaria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Switzerland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Armenia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South Korea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30.3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Czech</a:t>
                      </a:r>
                      <a:r>
                        <a:rPr lang="en-US" baseline="0" dirty="0"/>
                        <a:t> Republic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29.4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9658" y="2964895"/>
            <a:ext cx="4429269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Total global nuclear generation: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2,476,671.2 </a:t>
            </a:r>
            <a:r>
              <a:rPr lang="en-US" sz="2000" dirty="0" err="1">
                <a:latin typeface="Avenir Medium"/>
                <a:cs typeface="Avenir Medium"/>
              </a:rPr>
              <a:t>GWh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9658" y="4162437"/>
            <a:ext cx="4429269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Total US nuclear generation: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805,327.2 </a:t>
            </a:r>
            <a:r>
              <a:rPr lang="en-US" sz="2000" dirty="0" err="1">
                <a:latin typeface="Avenir Medium"/>
                <a:cs typeface="Avenir Medium"/>
              </a:rPr>
              <a:t>GWh</a:t>
            </a:r>
            <a:endParaRPr lang="en-US" sz="2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99 plants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19.7% of national generation</a:t>
            </a:r>
          </a:p>
        </p:txBody>
      </p:sp>
    </p:spTree>
    <p:extLst>
      <p:ext uri="{BB962C8B-B14F-4D97-AF65-F5344CB8AC3E}">
        <p14:creationId xmlns:p14="http://schemas.microsoft.com/office/powerpoint/2010/main" val="289425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0893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Time-line of nuclear power 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723783"/>
            <a:ext cx="8569699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While the first nuclear plants were built in the 1950s, implementation really boomed in the </a:t>
            </a:r>
            <a:r>
              <a:rPr lang="en-US" sz="2000" dirty="0">
                <a:latin typeface="Avenir Black"/>
                <a:cs typeface="Avenir Black"/>
              </a:rPr>
              <a:t>1960s &amp; 1970s. </a:t>
            </a:r>
            <a:endParaRPr lang="en-US" sz="20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6873856" y="4633305"/>
            <a:ext cx="414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9833" y="3443759"/>
            <a:ext cx="8569699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In the 1990s </a:t>
            </a:r>
            <a:r>
              <a:rPr lang="en-US" sz="2000" dirty="0">
                <a:latin typeface="Avenir Black"/>
                <a:cs typeface="Avenir Black"/>
              </a:rPr>
              <a:t>shutdown</a:t>
            </a:r>
            <a:r>
              <a:rPr lang="en-US" sz="2000" dirty="0">
                <a:latin typeface="Avenir Medium"/>
                <a:cs typeface="Avenir Medium"/>
              </a:rPr>
              <a:t> of aging (or problematic) nuclear plants outpaced construction.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8"/>
          <a:stretch/>
        </p:blipFill>
        <p:spPr bwMode="auto">
          <a:xfrm>
            <a:off x="1120702" y="1475886"/>
            <a:ext cx="7501529" cy="2040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13"/>
          <a:stretch/>
        </p:blipFill>
        <p:spPr bwMode="auto">
          <a:xfrm>
            <a:off x="2069840" y="4140916"/>
            <a:ext cx="6515100" cy="2671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08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223</Words>
  <Application>Microsoft Macintosh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2019-09-29T14:40:03Z</dcterms:created>
  <dcterms:modified xsi:type="dcterms:W3CDTF">2019-09-29T14:41:04Z</dcterms:modified>
</cp:coreProperties>
</file>