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96" r:id="rId3"/>
    <p:sldId id="29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2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2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7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2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7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1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8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AD0F-4E7B-1D4E-AE9F-4AB1B118B998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FCE2-A4AF-F640-AE8B-5F248FAFB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8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9697" y="959620"/>
            <a:ext cx="5279394" cy="564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6. Nuclear power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6.1: </a:t>
            </a:r>
            <a:r>
              <a:rPr lang="en-US" sz="2400" dirty="0">
                <a:latin typeface="Avenir Medium"/>
                <a:cs typeface="Avenir Medium"/>
              </a:rPr>
              <a:t>Nuclear power: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6.2: </a:t>
            </a:r>
            <a:r>
              <a:rPr lang="en-US" sz="2400" dirty="0">
                <a:latin typeface="Avenir Medium"/>
                <a:cs typeface="Avenir Medium"/>
              </a:rPr>
              <a:t>Nuclei: a brief summary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6.3: </a:t>
            </a:r>
            <a:r>
              <a:rPr lang="en-US" sz="2400" dirty="0">
                <a:latin typeface="Avenir Medium"/>
                <a:cs typeface="Avenir Medium"/>
              </a:rPr>
              <a:t>Radioactivity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6.4: </a:t>
            </a:r>
            <a:r>
              <a:rPr lang="en-US" sz="2400" dirty="0">
                <a:latin typeface="Avenir Medium"/>
                <a:cs typeface="Avenir Medium"/>
              </a:rPr>
              <a:t>Nuclear fission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6.5: </a:t>
            </a:r>
            <a:r>
              <a:rPr lang="en-US" sz="2400" dirty="0">
                <a:latin typeface="Avenir Medium"/>
                <a:cs typeface="Avenir Medium"/>
              </a:rPr>
              <a:t>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6.6: </a:t>
            </a:r>
            <a:r>
              <a:rPr lang="en-US" sz="2400" dirty="0">
                <a:latin typeface="Avenir Medium"/>
                <a:cs typeface="Avenir Medium"/>
              </a:rPr>
              <a:t>Types of 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6.7: </a:t>
            </a:r>
            <a:r>
              <a:rPr lang="en-US" sz="2400" dirty="0">
                <a:latin typeface="Avenir Medium"/>
                <a:cs typeface="Avenir Medium"/>
              </a:rPr>
              <a:t>Nuclear fuel cycles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6.8: </a:t>
            </a:r>
            <a:r>
              <a:rPr lang="en-US" sz="2400" dirty="0">
                <a:latin typeface="Avenir Medium"/>
                <a:cs typeface="Avenir Medium"/>
              </a:rPr>
              <a:t>Fast neutron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6.9: </a:t>
            </a:r>
            <a:r>
              <a:rPr lang="en-US" sz="2400" dirty="0">
                <a:latin typeface="Avenir Medium"/>
                <a:cs typeface="Avenir Medium"/>
              </a:rPr>
              <a:t>Newer nuclear reactor designs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6.10: </a:t>
            </a:r>
            <a:r>
              <a:rPr lang="en-US" sz="2400" dirty="0">
                <a:latin typeface="Avenir Medium"/>
                <a:cs typeface="Avenir Medium"/>
              </a:rPr>
              <a:t>Nuclear power in Vermont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6.11: </a:t>
            </a:r>
            <a:r>
              <a:rPr lang="en-US" sz="2400" dirty="0">
                <a:latin typeface="Avenir Medium"/>
                <a:cs typeface="Avenir Medium"/>
              </a:rPr>
              <a:t>Power from fusion</a:t>
            </a:r>
          </a:p>
        </p:txBody>
      </p:sp>
    </p:spTree>
    <p:extLst>
      <p:ext uri="{BB962C8B-B14F-4D97-AF65-F5344CB8AC3E}">
        <p14:creationId xmlns:p14="http://schemas.microsoft.com/office/powerpoint/2010/main" val="125204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0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6. Nuclear power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518284"/>
            <a:ext cx="8524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6.2: Nuclei - a brief summary</a:t>
            </a:r>
          </a:p>
          <a:p>
            <a:pPr lvl="1" algn="ctr"/>
            <a:endParaRPr lang="en-US" sz="2800" i="1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4730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0949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Atoms &amp; nuclei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290" y="832213"/>
            <a:ext cx="8569919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Atomic nuclei: </a:t>
            </a:r>
            <a:r>
              <a:rPr lang="en-US" sz="2000" i="1" dirty="0">
                <a:latin typeface="Avenir Medium"/>
                <a:cs typeface="Avenir Medium"/>
              </a:rPr>
              <a:t>dense, central conglomeration of protons &amp; neutrons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6762839" y="4513157"/>
            <a:ext cx="4191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10;</a:t>
            </a:r>
          </a:p>
          <a:p>
            <a:r>
              <a:rPr lang="en-US" sz="1400" dirty="0">
                <a:latin typeface="Avenir Medium"/>
                <a:cs typeface="Avenir Medium"/>
              </a:rPr>
              <a:t> https://cdn4.explainthatstuff.com/</a:t>
            </a:r>
            <a:r>
              <a:rPr lang="en-US" sz="1400" dirty="0" err="1">
                <a:latin typeface="Avenir Medium"/>
                <a:cs typeface="Avenir Medium"/>
              </a:rPr>
              <a:t>atom.png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9290" y="1433804"/>
            <a:ext cx="8813054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Protons: </a:t>
            </a:r>
            <a:r>
              <a:rPr lang="en-US" sz="2000" i="1" dirty="0">
                <a:latin typeface="Avenir Medium"/>
                <a:cs typeface="Avenir Medium"/>
              </a:rPr>
              <a:t>heavy, positively charged particles  [# is unique atomic identifier]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9290" y="2066375"/>
            <a:ext cx="8569919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Neutrons: </a:t>
            </a:r>
            <a:r>
              <a:rPr lang="en-US" sz="2000" i="1" dirty="0">
                <a:latin typeface="Avenir Medium"/>
                <a:cs typeface="Avenir Medium"/>
              </a:rPr>
              <a:t>heavy, uncharged particles  [# varies in isotopes]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9290" y="2683455"/>
            <a:ext cx="8569919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Atomic mass: </a:t>
            </a:r>
            <a:r>
              <a:rPr lang="en-US" sz="2000" i="1" dirty="0">
                <a:latin typeface="Avenir Medium"/>
                <a:cs typeface="Avenir Medium"/>
              </a:rPr>
              <a:t>~ sum of protons + neutrons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290" y="3311693"/>
            <a:ext cx="8569919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Strong atomic force: </a:t>
            </a:r>
            <a:r>
              <a:rPr lang="en-US" sz="2000" i="1" dirty="0">
                <a:latin typeface="Avenir Medium"/>
                <a:cs typeface="Avenir Medium"/>
              </a:rPr>
              <a:t>holds protons &amp; </a:t>
            </a:r>
            <a:br>
              <a:rPr lang="en-US" sz="2000" i="1" dirty="0">
                <a:latin typeface="Avenir Medium"/>
                <a:cs typeface="Avenir Medium"/>
              </a:rPr>
            </a:br>
            <a:r>
              <a:rPr lang="en-US" sz="2000" i="1" dirty="0">
                <a:latin typeface="Avenir Medium"/>
                <a:cs typeface="Avenir Medium"/>
              </a:rPr>
              <a:t>neutrons together in nucleus</a:t>
            </a:r>
          </a:p>
        </p:txBody>
      </p:sp>
      <p:pic>
        <p:nvPicPr>
          <p:cNvPr id="2" name="Picture 1" descr="ato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64" y="3187833"/>
            <a:ext cx="3627573" cy="362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02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2019-09-29T14:41:13Z</dcterms:created>
  <dcterms:modified xsi:type="dcterms:W3CDTF">2019-09-29T14:41:54Z</dcterms:modified>
</cp:coreProperties>
</file>