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3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5"/>
    <p:restoredTop sz="94663"/>
  </p:normalViewPr>
  <p:slideViewPr>
    <p:cSldViewPr snapToGrid="0" snapToObjects="1">
      <p:cViewPr varScale="1">
        <p:scale>
          <a:sx n="89" d="100"/>
          <a:sy n="89" d="100"/>
        </p:scale>
        <p:origin x="176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4C97-525E-E541-8BA8-4F191E20D7D6}" type="datetimeFigureOut">
              <a:rPr lang="en-US" smtClean="0"/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270-E70D-FD45-9C8B-B423D79CB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2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4C97-525E-E541-8BA8-4F191E20D7D6}" type="datetimeFigureOut">
              <a:rPr lang="en-US" smtClean="0"/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270-E70D-FD45-9C8B-B423D79CB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2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4C97-525E-E541-8BA8-4F191E20D7D6}" type="datetimeFigureOut">
              <a:rPr lang="en-US" smtClean="0"/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270-E70D-FD45-9C8B-B423D79CB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4C97-525E-E541-8BA8-4F191E20D7D6}" type="datetimeFigureOut">
              <a:rPr lang="en-US" smtClean="0"/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270-E70D-FD45-9C8B-B423D79CB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7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4C97-525E-E541-8BA8-4F191E20D7D6}" type="datetimeFigureOut">
              <a:rPr lang="en-US" smtClean="0"/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270-E70D-FD45-9C8B-B423D79CB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7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4C97-525E-E541-8BA8-4F191E20D7D6}" type="datetimeFigureOut">
              <a:rPr lang="en-US" smtClean="0"/>
              <a:t>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270-E70D-FD45-9C8B-B423D79CB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5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4C97-525E-E541-8BA8-4F191E20D7D6}" type="datetimeFigureOut">
              <a:rPr lang="en-US" smtClean="0"/>
              <a:t>1/14/19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270-E70D-FD45-9C8B-B423D79CB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1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4C97-525E-E541-8BA8-4F191E20D7D6}" type="datetimeFigureOut">
              <a:rPr lang="en-US" smtClean="0"/>
              <a:t>1/14/19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270-E70D-FD45-9C8B-B423D79CB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4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4C97-525E-E541-8BA8-4F191E20D7D6}" type="datetimeFigureOut">
              <a:rPr lang="en-US" smtClean="0"/>
              <a:t>1/14/19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270-E70D-FD45-9C8B-B423D79CB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4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4C97-525E-E541-8BA8-4F191E20D7D6}" type="datetimeFigureOut">
              <a:rPr lang="en-US" smtClean="0"/>
              <a:t>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270-E70D-FD45-9C8B-B423D79CB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8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4C97-525E-E541-8BA8-4F191E20D7D6}" type="datetimeFigureOut">
              <a:rPr lang="en-US" smtClean="0"/>
              <a:t>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3270-E70D-FD45-9C8B-B423D79CB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8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C4C97-525E-E541-8BA8-4F191E20D7D6}" type="datetimeFigureOut">
              <a:rPr lang="en-US" smtClean="0"/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C3270-E70D-FD45-9C8B-B423D79CB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6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3943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Chemical reactivity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" y="6550225"/>
            <a:ext cx="3828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Chemistry </a:t>
            </a:r>
            <a:r>
              <a:rPr lang="en-US" sz="1400" dirty="0" err="1">
                <a:latin typeface="Avenir Medium"/>
                <a:cs typeface="Avenir Medium"/>
              </a:rPr>
              <a:t>Openstax</a:t>
            </a:r>
            <a:endParaRPr lang="en-US" sz="1400" dirty="0">
              <a:latin typeface="Avenir Medium"/>
              <a:cs typeface="Avenir Medium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905" y="678186"/>
            <a:ext cx="8516893" cy="593343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1182" y="796588"/>
            <a:ext cx="4632335" cy="64633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ndara"/>
                <a:cs typeface="Candara"/>
              </a:rPr>
              <a:t>The ‘diamond’ hazard symbol is a quick, visual</a:t>
            </a:r>
            <a:br>
              <a:rPr lang="en-US" b="1" i="1" dirty="0">
                <a:latin typeface="Candara"/>
                <a:cs typeface="Candara"/>
              </a:rPr>
            </a:br>
            <a:r>
              <a:rPr lang="en-US" b="1" i="1" dirty="0">
                <a:latin typeface="Candara"/>
                <a:cs typeface="Candara"/>
              </a:rPr>
              <a:t>guide to chemical reactivity.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8554D9-9AF4-1B4F-9FFD-1605A029AE64}"/>
              </a:ext>
            </a:extLst>
          </p:cNvPr>
          <p:cNvSpPr/>
          <p:nvPr/>
        </p:nvSpPr>
        <p:spPr>
          <a:xfrm>
            <a:off x="5262694" y="3902148"/>
            <a:ext cx="3142264" cy="16374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154D2D-425A-2646-985A-7B7FC3B98997}"/>
              </a:ext>
            </a:extLst>
          </p:cNvPr>
          <p:cNvSpPr/>
          <p:nvPr/>
        </p:nvSpPr>
        <p:spPr>
          <a:xfrm>
            <a:off x="657635" y="4591999"/>
            <a:ext cx="3142264" cy="19983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CF38EC-A443-AC4F-A56F-FF61628A415A}"/>
              </a:ext>
            </a:extLst>
          </p:cNvPr>
          <p:cNvSpPr/>
          <p:nvPr/>
        </p:nvSpPr>
        <p:spPr>
          <a:xfrm>
            <a:off x="-4014583" y="5303116"/>
            <a:ext cx="3142264" cy="19983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ABDAAF-6218-F648-BD5C-1D34E5856AE8}"/>
              </a:ext>
            </a:extLst>
          </p:cNvPr>
          <p:cNvSpPr/>
          <p:nvPr/>
        </p:nvSpPr>
        <p:spPr>
          <a:xfrm>
            <a:off x="-54857" y="1116419"/>
            <a:ext cx="3142264" cy="2084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8"/>
            <a:ext cx="5949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1031: General Chemistry 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26236" y="2991684"/>
            <a:ext cx="2225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Candara"/>
                <a:cs typeface="Candara"/>
              </a:rPr>
              <a:t>… end …</a:t>
            </a:r>
            <a:endParaRPr lang="en-US" sz="3200" b="1" i="1" dirty="0">
              <a:solidFill>
                <a:schemeClr val="bg1">
                  <a:lumMod val="65000"/>
                </a:schemeClr>
              </a:solidFill>
              <a:latin typeface="Candara"/>
              <a:cs typeface="Candara"/>
            </a:endParaRPr>
          </a:p>
        </p:txBody>
      </p:sp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924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24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Medium</vt:lpstr>
      <vt:lpstr>Calibri</vt:lpstr>
      <vt:lpstr>Calibri Light</vt:lpstr>
      <vt:lpstr>Candara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4</cp:revision>
  <dcterms:created xsi:type="dcterms:W3CDTF">2019-01-15T01:38:16Z</dcterms:created>
  <dcterms:modified xsi:type="dcterms:W3CDTF">2019-01-15T01:49:59Z</dcterms:modified>
</cp:coreProperties>
</file>