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96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67A3A-0B3D-984F-9181-3222A7A1DC88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2287F-BFCB-394D-A88E-91B6203D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3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24713-47E7-6244-9FC1-D3FE82CA74B8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0250C-D3EB-7E40-867C-A008DF4600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2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6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5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6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2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4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9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5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0E89-36BD-E04A-9301-31AE4C25432E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EACDB-1366-5B42-BBBF-B097BB40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6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63851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CHE1031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Lecture 11: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Chemical 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equilibrium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pic>
        <p:nvPicPr>
          <p:cNvPr id="1434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71488" y="1066800"/>
            <a:ext cx="7834312" cy="493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ndara"/>
                <a:cs typeface="Candara"/>
              </a:rPr>
              <a:t>Lecture 11 topics									Brown chapter 1	</a:t>
            </a:r>
            <a:r>
              <a:rPr lang="en-US" sz="900" dirty="0" smtClean="0">
                <a:latin typeface="Candara"/>
                <a:cs typeface="Candara"/>
              </a:rPr>
              <a:t>	</a:t>
            </a:r>
            <a:endParaRPr lang="en-US" sz="900" dirty="0">
              <a:latin typeface="Candara"/>
              <a:cs typeface="Candara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1. Concept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of equilibrium	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				15.1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Equilibrium reactions are reversible</a:t>
            </a:r>
          </a:p>
          <a:p>
            <a:endParaRPr lang="en-US" sz="900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2.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The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equilibrium constant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					15.2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Law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of mass action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Equilibrium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constant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expressions</a:t>
            </a:r>
          </a:p>
          <a:p>
            <a:pPr lvl="1"/>
            <a:endParaRPr lang="en-US" sz="900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3. Working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with equilibrium expressions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				15.3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What does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Kc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tell us?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Kc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 &amp; direction of reaction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  <a:sym typeface="Symbol" pitchFamily="-112" charset="2"/>
            </a:endParaRP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  <a:sym typeface="Symbol" pitchFamily="-112" charset="2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4.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Le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Chatelier’s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 Principle			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				15.7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/>
              <a:cs typeface="Candara"/>
              <a:sym typeface="Symbol" pitchFamily="-112" charset="2"/>
            </a:endParaRP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 Application to Haber reaction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 Changes of concentration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 Changes in volume &amp; pressure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  <a:sym typeface="Symbol" pitchFamily="-112" charset="2"/>
              </a:rPr>
              <a:t> Changes in temperature</a:t>
            </a:r>
          </a:p>
          <a:p>
            <a:endParaRPr lang="en-US" sz="900" dirty="0" smtClean="0">
              <a:latin typeface="Candara"/>
              <a:cs typeface="Candara"/>
              <a:sym typeface="Symbol" pitchFamily="-112" charset="2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5. </a:t>
            </a: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Catalysts </a:t>
            </a: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  <a:sym typeface="Symbol" pitchFamily="-112" charset="2"/>
              </a:rPr>
              <a:t>&amp; equilibrium</a:t>
            </a:r>
          </a:p>
        </p:txBody>
      </p:sp>
    </p:spTree>
    <p:extLst>
      <p:ext uri="{BB962C8B-B14F-4D97-AF65-F5344CB8AC3E}">
        <p14:creationId xmlns:p14="http://schemas.microsoft.com/office/powerpoint/2010/main" val="460603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37516" y="2791440"/>
            <a:ext cx="6090135" cy="789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Catalysts do not affect equilibrium</a:t>
            </a:r>
          </a:p>
        </p:txBody>
      </p:sp>
    </p:spTree>
    <p:extLst>
      <p:ext uri="{BB962C8B-B14F-4D97-AF65-F5344CB8AC3E}">
        <p14:creationId xmlns:p14="http://schemas.microsoft.com/office/powerpoint/2010/main" val="335251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28625" y="914400"/>
            <a:ext cx="73748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  <a:cs typeface="Candara"/>
              </a:rPr>
              <a:t>Nope! </a:t>
            </a:r>
            <a:r>
              <a:rPr lang="en-US" sz="2000" dirty="0" smtClean="0">
                <a:latin typeface="Candara"/>
                <a:cs typeface="Candara"/>
              </a:rPr>
              <a:t>Catalysts get reactions to equilibrium more quickly, but they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don’t change equilibrium.</a:t>
            </a:r>
            <a:endParaRPr lang="en-US" b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8077200" y="6400800"/>
            <a:ext cx="970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ndara"/>
                <a:cs typeface="Candara"/>
              </a:rPr>
              <a:t>p</a:t>
            </a:r>
            <a:r>
              <a:rPr lang="en-US" dirty="0">
                <a:latin typeface="Candara"/>
                <a:cs typeface="Candara"/>
              </a:rPr>
              <a:t>.</a:t>
            </a:r>
            <a:r>
              <a:rPr lang="en-US" dirty="0" smtClean="0">
                <a:latin typeface="Candara"/>
                <a:cs typeface="Candara"/>
              </a:rPr>
              <a:t> 654-6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810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Do catalysts affect equilibrium?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pic>
        <p:nvPicPr>
          <p:cNvPr id="47118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5_15.JPG"/>
          <p:cNvPicPr>
            <a:picLocks noChangeAspect="1"/>
          </p:cNvPicPr>
          <p:nvPr/>
        </p:nvPicPr>
        <p:blipFill>
          <a:blip r:embed="rId4"/>
          <a:srcRect b="4653"/>
          <a:stretch>
            <a:fillRect/>
          </a:stretch>
        </p:blipFill>
        <p:spPr>
          <a:xfrm>
            <a:off x="533400" y="2057400"/>
            <a:ext cx="4836523" cy="4121150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0350" y="1905000"/>
            <a:ext cx="2457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Note that the catalyst lowers Ea (green line) for both the forward &amp; 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reverse reactions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.</a:t>
            </a:r>
            <a:endParaRPr lang="en-US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940350" y="3226475"/>
            <a:ext cx="2457932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So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the catalyst makes it easier for reactant to become product, and vice versa. But it does not change the relative proportions of reactant &amp; product. 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940350" y="5325070"/>
            <a:ext cx="2457932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Therefore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the catalyst does not affect equilibrium.</a:t>
            </a:r>
          </a:p>
        </p:txBody>
      </p:sp>
    </p:spTree>
    <p:extLst>
      <p:ext uri="{BB962C8B-B14F-4D97-AF65-F5344CB8AC3E}">
        <p14:creationId xmlns:p14="http://schemas.microsoft.com/office/powerpoint/2010/main" val="2896295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Macintosh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2016-01-20T02:18:33Z</dcterms:created>
  <dcterms:modified xsi:type="dcterms:W3CDTF">2016-01-20T02:19:06Z</dcterms:modified>
</cp:coreProperties>
</file>