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3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09C3E-A880-6949-821B-68FF426332D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4C8A5-AA74-494F-A062-A97E1B8E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Candara"/>
              </a:rPr>
              <a:pPr/>
              <a:t>2</a:t>
            </a:fld>
            <a:endParaRPr lang="en-US" dirty="0">
              <a:latin typeface="Candara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9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7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7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0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1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0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9602-93F1-C746-B5BF-C493B7B3D1C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03BEB-4D04-BE41-A27A-0A6D0B32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9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409848"/>
            <a:ext cx="74675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1.10: Free </a:t>
            </a:r>
            <a:r>
              <a:rPr lang="en-US" sz="3600" b="1" i="1" dirty="0" smtClean="0">
                <a:latin typeface="Candara"/>
                <a:cs typeface="Candara"/>
              </a:rPr>
              <a:t>electron pairs &amp; radicals </a:t>
            </a:r>
          </a:p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affect structure, polarity &amp; reactivity</a:t>
            </a:r>
            <a:endParaRPr lang="en-US" sz="3600" i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3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Effects of charge &amp; unpaired </a:t>
            </a:r>
            <a:r>
              <a:rPr lang="en-US" sz="2800" b="1" dirty="0" err="1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- on polarity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935052">
            <a:off x="2352205" y="3914581"/>
            <a:ext cx="559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sp3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0" name="Picture 39" descr="Bruice p3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91217" y="5022677"/>
            <a:ext cx="5882532" cy="159768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1" name="Picture 50" descr="Bruice p3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8672" y="1023938"/>
            <a:ext cx="5882532" cy="17707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52" name="TextBox 51"/>
          <p:cNvSpPr txBox="1"/>
          <p:nvPr/>
        </p:nvSpPr>
        <p:spPr>
          <a:xfrm rot="16200000">
            <a:off x="8024738" y="5701181"/>
            <a:ext cx="148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Bruice</a:t>
            </a:r>
            <a:r>
              <a:rPr lang="en-US" dirty="0" smtClean="0"/>
              <a:t> (2007)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39150" y="2961563"/>
            <a:ext cx="7317078" cy="1691666"/>
            <a:chOff x="339150" y="2961563"/>
            <a:chExt cx="7317078" cy="1691666"/>
          </a:xfrm>
        </p:grpSpPr>
        <p:pic>
          <p:nvPicPr>
            <p:cNvPr id="44" name="Picture 43" descr="Bruice p3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73698" y="2961563"/>
              <a:ext cx="5882530" cy="1691666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53" name="TextBox 52"/>
            <p:cNvSpPr txBox="1"/>
            <p:nvPr/>
          </p:nvSpPr>
          <p:spPr>
            <a:xfrm>
              <a:off x="339150" y="3124200"/>
              <a:ext cx="133725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A </a:t>
              </a:r>
              <a:r>
                <a:rPr lang="en-US" sz="1800" b="1" i="1" dirty="0" smtClean="0">
                  <a:solidFill>
                    <a:srgbClr val="0000FF"/>
                  </a:solidFill>
                  <a:latin typeface="Candara"/>
                  <a:cs typeface="Candara"/>
                </a:rPr>
                <a:t>radical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is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a molecule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carrying a 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single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unpaired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-.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48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2018-01-14T20:47:38Z</dcterms:created>
  <dcterms:modified xsi:type="dcterms:W3CDTF">2018-01-14T20:48:10Z</dcterms:modified>
</cp:coreProperties>
</file>