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2263-0747-AF4A-86DA-B4EE87AA80BE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C8D5-F40F-FC4C-B57E-E01E9479F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3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4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6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0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29E7-5376-A441-81D1-6325FE6F21C4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9613-635E-4A45-8CD8-CB26A3A0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3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Symmetry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&amp;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asymmetry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Properties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asymmetric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Optical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isomerism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Fisher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Molecules with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two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Resolution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enantiomers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other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arbon</a:t>
            </a:r>
            <a:endParaRPr lang="en-US" b="1" dirty="0" smtClean="0">
              <a:latin typeface="Candara"/>
              <a:ea typeface="Candara" charset="0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6014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Non-carbon </a:t>
            </a:r>
            <a:r>
              <a:rPr lang="en-US" sz="3600" b="1" i="1" dirty="0" err="1" smtClean="0">
                <a:latin typeface="Candara"/>
                <a:cs typeface="Candara"/>
              </a:rPr>
              <a:t>stereocenters</a:t>
            </a:r>
            <a:endParaRPr lang="en-US" sz="3600" b="1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510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576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Non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-carbon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stereocenters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(chiral atoms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p.563 -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Like carbon, silicon (Si) forms four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bonds to other atoms.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60333"/>
          <a:stretch/>
        </p:blipFill>
        <p:spPr>
          <a:xfrm>
            <a:off x="4401525" y="859383"/>
            <a:ext cx="1711407" cy="1664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r="61190"/>
          <a:stretch/>
        </p:blipFill>
        <p:spPr>
          <a:xfrm>
            <a:off x="598353" y="2882448"/>
            <a:ext cx="1653775" cy="1658120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401525" y="2955153"/>
            <a:ext cx="395542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However, these two N enatiomers cannot be separated because they interconvert rapidly.</a:t>
            </a:r>
          </a:p>
          <a:p>
            <a:endParaRPr lang="en-US" sz="1000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Other N enantiomers are separable.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56835"/>
          <a:stretch/>
        </p:blipFill>
        <p:spPr>
          <a:xfrm>
            <a:off x="6176272" y="944051"/>
            <a:ext cx="1862313" cy="16648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59872"/>
          <a:stretch/>
        </p:blipFill>
        <p:spPr>
          <a:xfrm>
            <a:off x="2252128" y="2903164"/>
            <a:ext cx="1709949" cy="1658120"/>
          </a:xfrm>
          <a:prstGeom prst="rect">
            <a:avLst/>
          </a:prstGeom>
        </p:spPr>
      </p:pic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27038" y="2481374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Nitrogen (N), phosphorous (P), and sulfur (S) can also form </a:t>
            </a:r>
            <a:r>
              <a:rPr lang="en-US" sz="2000" dirty="0" err="1" smtClean="0">
                <a:latin typeface="Candara"/>
              </a:rPr>
              <a:t>stereocenters</a:t>
            </a:r>
            <a:r>
              <a:rPr lang="en-US" sz="2000" dirty="0" smtClean="0">
                <a:latin typeface="Candara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9540" y="4578348"/>
            <a:ext cx="2226732" cy="1670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2922" y="4730748"/>
            <a:ext cx="1791693" cy="1299470"/>
          </a:xfrm>
          <a:prstGeom prst="rect">
            <a:avLst/>
          </a:prstGeom>
        </p:spPr>
      </p:pic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767686" y="4934466"/>
            <a:ext cx="26020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CIP system assigns : the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lowest priority;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lower than H.</a:t>
            </a:r>
          </a:p>
        </p:txBody>
      </p:sp>
    </p:spTree>
    <p:extLst>
      <p:ext uri="{BB962C8B-B14F-4D97-AF65-F5344CB8AC3E}">
        <p14:creationId xmlns:p14="http://schemas.microsoft.com/office/powerpoint/2010/main" val="88685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68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Non-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stereocenter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p.565 -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What type of isomers are these: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725125" y="4072753"/>
            <a:ext cx="39554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Diastereomers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, ???</a:t>
            </a:r>
            <a:br>
              <a:rPr lang="en-US" sz="2000" dirty="0" smtClean="0">
                <a:solidFill>
                  <a:srgbClr val="0000FF"/>
                </a:solidFill>
                <a:latin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andara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andara"/>
              </a:rPr>
              <a:t>NEED TO MODEL IT………</a:t>
            </a:r>
            <a:endParaRPr lang="en-US" sz="2000" dirty="0" smtClean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265" y="1868744"/>
            <a:ext cx="6107113" cy="1230055"/>
          </a:xfrm>
          <a:prstGeom prst="rect">
            <a:avLst/>
          </a:prstGeom>
        </p:spPr>
      </p:pic>
      <p:sp>
        <p:nvSpPr>
          <p:cNvPr id="4" name="Circular Arrow 3"/>
          <p:cNvSpPr/>
          <p:nvPr/>
        </p:nvSpPr>
        <p:spPr>
          <a:xfrm flipH="1">
            <a:off x="4902548" y="1312579"/>
            <a:ext cx="1658471" cy="1526241"/>
          </a:xfrm>
          <a:prstGeom prst="circularArrow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209408" y="1294439"/>
            <a:ext cx="15749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Rotate 180°</a:t>
            </a:r>
          </a:p>
        </p:txBody>
      </p:sp>
    </p:spTree>
    <p:extLst>
      <p:ext uri="{BB962C8B-B14F-4D97-AF65-F5344CB8AC3E}">
        <p14:creationId xmlns:p14="http://schemas.microsoft.com/office/powerpoint/2010/main" val="144442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2016-03-29T19:49:03Z</dcterms:created>
  <dcterms:modified xsi:type="dcterms:W3CDTF">2016-03-29T19:49:25Z</dcterms:modified>
</cp:coreProperties>
</file>