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4" r:id="rId2"/>
    <p:sldId id="368" r:id="rId3"/>
    <p:sldId id="346" r:id="rId4"/>
    <p:sldId id="34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9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5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9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6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6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5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3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97A6-E378-4F4C-8A49-4A186DBDAFA7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17D8-C22C-4A48-B19A-C96B902EB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2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5259" y="841664"/>
            <a:ext cx="6528573" cy="558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1: Introduction to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What is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Current &amp; projected energy use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1.3	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Forms of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feedstock materials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co-products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Drivers of bioenergy use &amp; development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The bioenergy debate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Is bioenergy sustainable?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vs. food debate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658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1.5: Bioenergy co- &amp; by-products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514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5316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Bioenergy co-products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477136" cy="1406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Co-products: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non-energy products of bioenergy processing or use that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have economic value</a:t>
            </a:r>
            <a:endParaRPr lang="en-US" sz="800" u="sng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We will discuss more co-products as the course proceeds, but a few of the most valued co-products are listed here.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9338" y="6461679"/>
            <a:ext cx="74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CB2188-2345-3349-A3C8-C2BA9637C42B}"/>
              </a:ext>
            </a:extLst>
          </p:cNvPr>
          <p:cNvSpPr txBox="1"/>
          <p:nvPr/>
        </p:nvSpPr>
        <p:spPr>
          <a:xfrm>
            <a:off x="425618" y="2181054"/>
            <a:ext cx="8477136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Distillers grains: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grain after ethanol production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DDG (dry distillers grains) &amp; WDG (wet distillers grains) 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Produced by 60% of ethanol plants: dry-mill plants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Animal feed; AD feedstock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1D480F-731C-8746-BCFC-D5CBD75C3B9E}"/>
              </a:ext>
            </a:extLst>
          </p:cNvPr>
          <p:cNvSpPr txBox="1"/>
          <p:nvPr/>
        </p:nvSpPr>
        <p:spPr>
          <a:xfrm>
            <a:off x="425618" y="3495850"/>
            <a:ext cx="8477136" cy="69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Bagasse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 the fibrous material remaining when sugarcane is crushed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Combusted, cellulosic ethanol feedstock; AD feedstock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68A82A-16DE-BB45-83A4-9D84AE736555}"/>
              </a:ext>
            </a:extLst>
          </p:cNvPr>
          <p:cNvSpPr txBox="1"/>
          <p:nvPr/>
        </p:nvSpPr>
        <p:spPr>
          <a:xfrm>
            <a:off x="425618" y="4301656"/>
            <a:ext cx="8477136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Glycerol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(aka glycerin): high-energy liquid co-product of biodiesel production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Used by cosmetic &amp; food industries if purified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Combusted &amp; used for AD feedstock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950,000 tons produced per year with surplus above market demand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BB0253-62B7-B241-B81B-B9C337CE65B5}"/>
              </a:ext>
            </a:extLst>
          </p:cNvPr>
          <p:cNvSpPr txBox="1"/>
          <p:nvPr/>
        </p:nvSpPr>
        <p:spPr>
          <a:xfrm>
            <a:off x="425618" y="5667444"/>
            <a:ext cx="8477136" cy="69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Biochar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 co-product of gasification or pyrolysis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Used as a soil amendment: holds nutrients &amp; sequesters carbon in soil</a:t>
            </a:r>
          </a:p>
        </p:txBody>
      </p:sp>
    </p:spTree>
    <p:extLst>
      <p:ext uri="{BB962C8B-B14F-4D97-AF65-F5344CB8AC3E}">
        <p14:creationId xmlns:p14="http://schemas.microsoft.com/office/powerpoint/2010/main" val="10973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5550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Bioenergy by-products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477136" cy="1074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By-products: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non-energy products of bioenergy processing or use that </a:t>
            </a:r>
            <a:r>
              <a:rPr lang="en-US" u="dbl" dirty="0">
                <a:solidFill>
                  <a:prstClr val="black"/>
                </a:solidFill>
                <a:latin typeface="Avenir Medium"/>
                <a:cs typeface="Avenir Medium"/>
              </a:rPr>
              <a:t>do not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have significant economic value</a:t>
            </a: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 few of significant by-products are listed here.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7" name="Oval 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ardrop 7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9338" y="6461679"/>
            <a:ext cx="74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8156E3-A896-A248-9FC0-4ABE823C4868}"/>
              </a:ext>
            </a:extLst>
          </p:cNvPr>
          <p:cNvSpPr txBox="1"/>
          <p:nvPr/>
        </p:nvSpPr>
        <p:spPr>
          <a:xfrm>
            <a:off x="425618" y="1960595"/>
            <a:ext cx="8477136" cy="99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Fly ash: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fine particulate matter from combustion of solid fuels; silica-rich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Air pollutant &amp; health hazard regulated by EPA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Less than half of US fly ash is recycled as amendment to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Portand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cement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54F40B-C119-2A44-A956-953A1FB5F3CD}"/>
              </a:ext>
            </a:extLst>
          </p:cNvPr>
          <p:cNvSpPr txBox="1"/>
          <p:nvPr/>
        </p:nvSpPr>
        <p:spPr>
          <a:xfrm>
            <a:off x="425618" y="3143847"/>
            <a:ext cx="8477136" cy="221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Waste water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 water containing biomolecules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Regulated and cannot be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dicharged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into waterways without treatment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Liquid remainder from distillation of grains for ethanol</a:t>
            </a:r>
          </a:p>
          <a:p>
            <a:pPr marL="1200150" lvl="2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4-6 gallons of wastewater are produced per gallon of ethanol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Water used to ‘wash’ alcohol and glycerol from biodiesel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Can be treated via anaerobic digestion though it has a low energy content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2A4EC6-D520-EC48-B853-28C32E87C654}"/>
              </a:ext>
            </a:extLst>
          </p:cNvPr>
          <p:cNvSpPr txBox="1"/>
          <p:nvPr/>
        </p:nvSpPr>
        <p:spPr>
          <a:xfrm>
            <a:off x="425618" y="5463457"/>
            <a:ext cx="8477136" cy="998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Carbon dioxide: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produced by combustion of biofuels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Will be regulated by EPA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r>
              <a:rPr lang="en-US" i="1" u="sng" dirty="0">
                <a:solidFill>
                  <a:prstClr val="black"/>
                </a:solidFill>
                <a:latin typeface="Avenir Medium"/>
                <a:cs typeface="Avenir Medium"/>
              </a:rPr>
              <a:t>We need to make CO</a:t>
            </a:r>
            <a:r>
              <a:rPr lang="en-US" i="1" u="sng" baseline="-25000" dirty="0">
                <a:solidFill>
                  <a:prstClr val="black"/>
                </a:solidFill>
                <a:latin typeface="Avenir Medium"/>
                <a:cs typeface="Avenir Medium"/>
              </a:rPr>
              <a:t>2</a:t>
            </a:r>
            <a:r>
              <a:rPr lang="en-US" i="1" u="sng" dirty="0">
                <a:solidFill>
                  <a:prstClr val="black"/>
                </a:solidFill>
                <a:latin typeface="Avenir Medium"/>
                <a:cs typeface="Avenir Medium"/>
              </a:rPr>
              <a:t> into a co-product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0810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317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2019-08-26T20:53:30Z</dcterms:created>
  <dcterms:modified xsi:type="dcterms:W3CDTF">2019-08-26T20:54:32Z</dcterms:modified>
</cp:coreProperties>
</file>