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9" r:id="rId2"/>
    <p:sldId id="318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0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9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7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5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8B04-21D7-0243-9397-C294A0806F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290A-4778-9B47-AE85-EA3E9AE9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72" y="1500934"/>
            <a:ext cx="77777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3C: Grass biomass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biomass densification and 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Vermont study of energy grass densification &amp; </a:t>
            </a:r>
          </a:p>
          <a:p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		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Conversion of grass to liquid biofuels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considerations for grass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3962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3.18: Conversion of grass to 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liquid biofuels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524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3895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Liquid fuels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Grass can be converted into liquid fuels like ethanol, methanol and alkanes.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296" y="1179912"/>
            <a:ext cx="8351493" cy="222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However, conversion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much more difficult for grasses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than for high sugar or starch feedstock materials like sugarcane or grains because of the sugars in grass are bound and cross-linked into complex polymers that are difficult to break down: cellulose, hemicellulose and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lignins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1588" indent="-1588"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Enzymes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from yeast, fungi or bacteria are used to digest the highly fibrous material and break out the sugars for fermentation.</a:t>
            </a:r>
          </a:p>
        </p:txBody>
      </p:sp>
    </p:spTree>
    <p:extLst>
      <p:ext uri="{BB962C8B-B14F-4D97-AF65-F5344CB8AC3E}">
        <p14:creationId xmlns:p14="http://schemas.microsoft.com/office/powerpoint/2010/main" val="52387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6912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Liquid conversion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21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DOE (2010)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748465"/>
            <a:ext cx="8351493" cy="533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Feedstock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pre-treated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with heat and acid or base to break down fibrous cell walls.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Enzymes or catalysts are used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hydrolyze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(or break down) cellulose and hemicellulose into simple sugars like glucose and xylose.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Microbes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are added in anaerobic conditions to convert the sugars to alcohols (like ethanol).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- Alternatively, chemical catalysts rather than microbes can be used to create other products.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Products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recovered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by separation from water, solvents, residual &amp; feedstock materials.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Distribution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product that may, or may not, be blended with other liquid fuels.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lignin that remains after conversion is burned to create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heat &amp; power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the conversion process.</a:t>
            </a:r>
          </a:p>
        </p:txBody>
      </p:sp>
    </p:spTree>
    <p:extLst>
      <p:ext uri="{BB962C8B-B14F-4D97-AF65-F5344CB8AC3E}">
        <p14:creationId xmlns:p14="http://schemas.microsoft.com/office/powerpoint/2010/main" val="71857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382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Scale of conversion plants?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21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DOE (2010)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748465"/>
            <a:ext cx="8351493" cy="147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scale of conversion plants varies with the complexity of the process.</a:t>
            </a:r>
          </a:p>
          <a:p>
            <a:pPr>
              <a:lnSpc>
                <a:spcPct val="11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There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mobile </a:t>
            </a:r>
            <a:r>
              <a:rPr lang="en-US" dirty="0" err="1">
                <a:solidFill>
                  <a:prstClr val="black"/>
                </a:solidFill>
                <a:latin typeface="Avenir Black"/>
                <a:cs typeface="Avenir Black"/>
              </a:rPr>
              <a:t>densifiers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that can produce grass briquettes or pellets.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Tractor PTO driven;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Or driven by on-trailer engines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957" y="2449649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However, cellulosic ethanol plants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complex plants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that are built on a large scale to take advantage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economies of scale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618" y="3802276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All biomass plants have to cope with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variation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inherent in grass biomass feedstock.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Smaller and simpler processors are more likely to adapt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…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… than large and complex plants that will have strict standards for feedstock material.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4944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2019-09-17T01:30:07Z</dcterms:created>
  <dcterms:modified xsi:type="dcterms:W3CDTF">2019-09-17T01:30:54Z</dcterms:modified>
</cp:coreProperties>
</file>