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3" r:id="rId2"/>
    <p:sldId id="325" r:id="rId3"/>
    <p:sldId id="326" r:id="rId4"/>
    <p:sldId id="327" r:id="rId5"/>
    <p:sldId id="328" r:id="rId6"/>
    <p:sldId id="3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7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4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3CEB-D876-7948-A3EC-D422B25D1BB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FB100-8AB7-2249-8567-CC85E8D45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5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3A: Cordwood and woodchip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EROEI – energy return on energy investment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Residential heating: a case for cord wood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Efficient cord wood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Buyer’s guide to wood chip energy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chip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analysis of wood chip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Operating and maintaining a wood chip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8347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3.7: Operating &amp; maintaining a woodchip system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69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6568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Installation &amp; commissioning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25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System manufacturers or installers are responsible for bing sure that it runs properly.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 process of testing the system for performance is called ‘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commissioning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’.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 performance standards may have been stated in the bid or sales information.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 fuel used in commissioning should be the fuel to be used after commissioning.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957" y="3587245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Operator training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also critical and should include: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Operating the system;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Maintaining the system; and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Trouble shooting.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installer should provide an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operating manual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68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2296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What about the operator?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biomass system operator is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crucial to the success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any biomass energy project.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operator must be interested and enthusiastic.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project should involve the operator from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6490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26472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Maintenance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manufacturer’s recommendations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should be followed &amp; likely include: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Ash removal from grates;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Ash removal from under grates;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Boiler tube cleaning;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Removal of fly ash;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Cleaning of the fire box &amp; heat exchange surfaces;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Lubrication;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Inspection of drive chains, belts &amp; gearboxes;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Inspection of refractory;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Checking of safety devices; and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Checking and adjusting of fuel feed rates &amp; combustion air.</a:t>
            </a:r>
          </a:p>
        </p:txBody>
      </p:sp>
    </p:spTree>
    <p:extLst>
      <p:ext uri="{BB962C8B-B14F-4D97-AF65-F5344CB8AC3E}">
        <p14:creationId xmlns:p14="http://schemas.microsoft.com/office/powerpoint/2010/main" val="280359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5075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Maintenance contracts &amp; records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It may be possible to have maintenance done by the manufacturer, installer or an experienced operator on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contractual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basis.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Contract offer the added benefit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periodic oversight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by experienced professionals.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contract may or may not include the cost of maintenance supplies and materials like lubricants and replacement parts.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606" y="2851076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Performance and maintenance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records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should be kept to determine, at minimum, how often: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system fail or needs adjustment;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repaired or routinely maintained.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total operational hours.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4916" y="484088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Fuel consumption records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allow calculation of fuel costs and needs for the next season.</a:t>
            </a:r>
          </a:p>
        </p:txBody>
      </p:sp>
    </p:spTree>
    <p:extLst>
      <p:ext uri="{BB962C8B-B14F-4D97-AF65-F5344CB8AC3E}">
        <p14:creationId xmlns:p14="http://schemas.microsoft.com/office/powerpoint/2010/main" val="225056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451</Words>
  <Application>Microsoft Macintosh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2019-09-16T22:45:38Z</dcterms:created>
  <dcterms:modified xsi:type="dcterms:W3CDTF">2019-09-16T22:52:29Z</dcterms:modified>
</cp:coreProperties>
</file>